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72" r:id="rId3"/>
    <p:sldId id="325" r:id="rId4"/>
    <p:sldId id="320" r:id="rId5"/>
    <p:sldId id="327" r:id="rId6"/>
    <p:sldId id="326" r:id="rId7"/>
    <p:sldId id="324" r:id="rId8"/>
    <p:sldId id="256" r:id="rId9"/>
    <p:sldId id="317" r:id="rId10"/>
    <p:sldId id="318" r:id="rId11"/>
    <p:sldId id="319" r:id="rId12"/>
    <p:sldId id="321" r:id="rId13"/>
    <p:sldId id="322" r:id="rId14"/>
    <p:sldId id="323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61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03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15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688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76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57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49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042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115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91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93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65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17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7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5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4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8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9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81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78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81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4A7A4C-02D0-44AC-AB62-25E304E7469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51ABA5-AA2E-4D40-8636-8D41D119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80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8C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1C1D9A-2EAD-94C3-B1A4-AA526FE37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A0EC67-7821-3BE3-C450-15E301FFCA53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C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u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v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3FF22-2625-8A30-259C-11FC7611AB7A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Connector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22F572-9207-B93C-9C05-53D45C8A1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90820" l="9961" r="89844">
                        <a14:foregroundMark x1="19141" y1="9375" x2="19141" y2="9375"/>
                        <a14:foregroundMark x1="79688" y1="9180" x2="79688" y2="9180"/>
                        <a14:foregroundMark x1="78320" y1="9375" x2="78320" y2="9375"/>
                        <a14:foregroundMark x1="60938" y1="90430" x2="60938" y2="90430"/>
                        <a14:foregroundMark x1="39063" y1="90820" x2="39063" y2="908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8050" y="-75124"/>
            <a:ext cx="1372676" cy="13726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011CF3-2411-DA70-9D15-5D744FAA3346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3C5082-7780-2568-628C-86508EA25479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20307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ar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6484969-0B9D-BA2B-C588-9FA88191C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91016" l="9961" r="89844">
                        <a14:foregroundMark x1="28906" y1="9375" x2="28906" y2="9375"/>
                        <a14:foregroundMark x1="70508" y1="9180" x2="70508" y2="9180"/>
                        <a14:foregroundMark x1="58789" y1="91016" x2="58789" y2="910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3450" y="0"/>
            <a:ext cx="1334576" cy="13345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14B586-94B4-3D81-034A-2702E9CCF388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273F0-8AC3-CB84-F052-9520B1626E63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1587336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blockArc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DD71B67-CCAE-FEF2-0731-3C2F6BB53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0039" l="9961" r="89844">
                        <a14:foregroundMark x1="45898" y1="90039" x2="45898" y2="90039"/>
                        <a14:foregroundMark x1="53516" y1="90039" x2="53516" y2="90039"/>
                        <a14:backgroundMark x1="22461" y1="82813" x2="18359" y2="24609"/>
                        <a14:backgroundMark x1="18359" y1="24609" x2="17383" y2="23438"/>
                        <a14:backgroundMark x1="68945" y1="90039" x2="82422" y2="51953"/>
                        <a14:backgroundMark x1="82422" y1="51953" x2="75977" y2="38867"/>
                        <a14:backgroundMark x1="75977" y1="38867" x2="81836" y2="21680"/>
                        <a14:backgroundMark x1="81836" y1="21680" x2="86719" y2="16016"/>
                        <a14:backgroundMark x1="49609" y1="9766" x2="49609" y2="38281"/>
                        <a14:backgroundMark x1="63086" y1="88086" x2="63086" y2="880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8050" y="-150248"/>
            <a:ext cx="1447800" cy="144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1FBD40-28D5-F1CE-B50B-622959498563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65F6AD-A5C6-47AB-32F9-D1B8EFA5EC11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3316427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plaque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331B8B0-4B1F-C672-36B6-588864298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406" l="9961" r="89844">
                        <a14:foregroundMark x1="38672" y1="91406" x2="38672" y2="91406"/>
                        <a14:foregroundMark x1="24023" y1="9961" x2="24023" y2="9961"/>
                        <a14:foregroundMark x1="75195" y1="9961" x2="75195" y2="9961"/>
                        <a14:foregroundMark x1="66016" y1="91406" x2="66016" y2="91406"/>
                        <a14:backgroundMark x1="70508" y1="86914" x2="70508" y2="86914"/>
                        <a14:backgroundMark x1="70508" y1="85938" x2="70508" y2="8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72365" y="-50155"/>
            <a:ext cx="1222214" cy="12222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AAD9FE-0AB6-3E42-CBDA-4521F7940681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B771-2B5A-4CDA-5D00-5384F1A18A42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2072473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8779B6FD-D258-1FC4-F351-461A002456BD}"/>
              </a:ext>
            </a:extLst>
          </p:cNvPr>
          <p:cNvGrpSpPr/>
          <p:nvPr/>
        </p:nvGrpSpPr>
        <p:grpSpPr>
          <a:xfrm>
            <a:off x="0" y="1420715"/>
            <a:ext cx="10427149" cy="1269002"/>
            <a:chOff x="13122" y="245019"/>
            <a:chExt cx="10427149" cy="126900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291CEF8-9CD1-2449-CD78-13C42D8DB3CE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D087771D-CA24-16AB-850E-96E9701149D9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" name="Arc 2">
                  <a:extLst>
                    <a:ext uri="{FF2B5EF4-FFF2-40B4-BE49-F238E27FC236}">
                      <a16:creationId xmlns:a16="http://schemas.microsoft.com/office/drawing/2014/main" id="{B5958558-E3C1-8EED-1F8E-28F4CEEF2D2E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Arc 3">
                  <a:extLst>
                    <a:ext uri="{FF2B5EF4-FFF2-40B4-BE49-F238E27FC236}">
                      <a16:creationId xmlns:a16="http://schemas.microsoft.com/office/drawing/2014/main" id="{0B8B6CAC-BBDC-B881-4D62-D1623A2F36B9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E9BFB2DD-20CA-06DF-53D6-2D72569D2260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9" name="Arc 8">
                  <a:extLst>
                    <a:ext uri="{FF2B5EF4-FFF2-40B4-BE49-F238E27FC236}">
                      <a16:creationId xmlns:a16="http://schemas.microsoft.com/office/drawing/2014/main" id="{A159E066-6175-E330-8BF1-F312B369AC25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Arc 9">
                  <a:extLst>
                    <a:ext uri="{FF2B5EF4-FFF2-40B4-BE49-F238E27FC236}">
                      <a16:creationId xmlns:a16="http://schemas.microsoft.com/office/drawing/2014/main" id="{64A61359-DBFA-BAD0-45A6-B3BFBE452300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DE9DCFA-D687-84C3-DD0A-E9B1FFB09CEF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2" name="Arc 11">
                  <a:extLst>
                    <a:ext uri="{FF2B5EF4-FFF2-40B4-BE49-F238E27FC236}">
                      <a16:creationId xmlns:a16="http://schemas.microsoft.com/office/drawing/2014/main" id="{A558298D-1B22-5858-360C-20BDA9B90DC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c 12">
                  <a:extLst>
                    <a:ext uri="{FF2B5EF4-FFF2-40B4-BE49-F238E27FC236}">
                      <a16:creationId xmlns:a16="http://schemas.microsoft.com/office/drawing/2014/main" id="{E1889CEA-2EB1-2BA9-5A2B-67466C685D9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3331869-7837-B39E-CD45-0ADEF06D5868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B903F0F-0FCF-96EE-4817-31C09FD37622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23" name="Arc 22">
                  <a:extLst>
                    <a:ext uri="{FF2B5EF4-FFF2-40B4-BE49-F238E27FC236}">
                      <a16:creationId xmlns:a16="http://schemas.microsoft.com/office/drawing/2014/main" id="{D2A92EA0-027F-3351-4F22-D99D3E24E6DE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Arc 23">
                  <a:extLst>
                    <a:ext uri="{FF2B5EF4-FFF2-40B4-BE49-F238E27FC236}">
                      <a16:creationId xmlns:a16="http://schemas.microsoft.com/office/drawing/2014/main" id="{10589E23-A242-A7CB-DE3E-B2687A59C64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21FD322-36F5-B55B-CC3F-871C06CF1C9A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21" name="Arc 20">
                  <a:extLst>
                    <a:ext uri="{FF2B5EF4-FFF2-40B4-BE49-F238E27FC236}">
                      <a16:creationId xmlns:a16="http://schemas.microsoft.com/office/drawing/2014/main" id="{3DAB0E54-3DB4-DAFF-6BD9-B6B284E6EF3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D0EC84A5-1E76-CB30-40EC-EAD73913B382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06C7420-6F1B-E480-9CE4-054C2E840B94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D9F32F97-70CA-BBAE-788A-4408F90AEB44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Arc 19">
                  <a:extLst>
                    <a:ext uri="{FF2B5EF4-FFF2-40B4-BE49-F238E27FC236}">
                      <a16:creationId xmlns:a16="http://schemas.microsoft.com/office/drawing/2014/main" id="{7F148403-DCFA-AF95-0C5E-7E9209BFFDC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F3074DC-46B2-FF1E-CAEC-C97A43BFD9D9}"/>
              </a:ext>
            </a:extLst>
          </p:cNvPr>
          <p:cNvGrpSpPr/>
          <p:nvPr/>
        </p:nvGrpSpPr>
        <p:grpSpPr>
          <a:xfrm>
            <a:off x="-14322" y="2755035"/>
            <a:ext cx="10427149" cy="1269002"/>
            <a:chOff x="13122" y="245019"/>
            <a:chExt cx="10427149" cy="126900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B077B71-0A74-D0DA-1140-8D471D6996EB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419E0043-6FDE-1799-80D0-59F20E8F1F1F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61" name="Arc 60">
                  <a:extLst>
                    <a:ext uri="{FF2B5EF4-FFF2-40B4-BE49-F238E27FC236}">
                      <a16:creationId xmlns:a16="http://schemas.microsoft.com/office/drawing/2014/main" id="{D9460D1B-CE41-05AD-84AC-450DFA71EEF7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Arc 61">
                  <a:extLst>
                    <a:ext uri="{FF2B5EF4-FFF2-40B4-BE49-F238E27FC236}">
                      <a16:creationId xmlns:a16="http://schemas.microsoft.com/office/drawing/2014/main" id="{58A35EE9-9F9D-6866-0F15-36AB020BCA7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244A5E9-0472-BBAB-1192-AF44B7B82D7E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59" name="Arc 58">
                  <a:extLst>
                    <a:ext uri="{FF2B5EF4-FFF2-40B4-BE49-F238E27FC236}">
                      <a16:creationId xmlns:a16="http://schemas.microsoft.com/office/drawing/2014/main" id="{5BFD670D-EA1B-A71C-885C-5C4B41DD43A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Arc 59">
                  <a:extLst>
                    <a:ext uri="{FF2B5EF4-FFF2-40B4-BE49-F238E27FC236}">
                      <a16:creationId xmlns:a16="http://schemas.microsoft.com/office/drawing/2014/main" id="{87C1152F-4FE4-C83D-9A6D-D497924BFBB8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687A238-59B9-ED0B-7AB7-D30B80CD65B0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57" name="Arc 56">
                  <a:extLst>
                    <a:ext uri="{FF2B5EF4-FFF2-40B4-BE49-F238E27FC236}">
                      <a16:creationId xmlns:a16="http://schemas.microsoft.com/office/drawing/2014/main" id="{E84B9933-961C-EB2C-F4B7-2FB472472115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Arc 57">
                  <a:extLst>
                    <a:ext uri="{FF2B5EF4-FFF2-40B4-BE49-F238E27FC236}">
                      <a16:creationId xmlns:a16="http://schemas.microsoft.com/office/drawing/2014/main" id="{09F72F24-F474-0D24-AD05-51CFC51C4AE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087886C-D596-C778-FFE5-15CB20EF8B64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DB107BF-2767-7454-A8E9-814381B7C4C7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7" name="Arc 36">
                  <a:extLst>
                    <a:ext uri="{FF2B5EF4-FFF2-40B4-BE49-F238E27FC236}">
                      <a16:creationId xmlns:a16="http://schemas.microsoft.com/office/drawing/2014/main" id="{2C62E814-4C7F-D427-4EB7-9F65E0A813A9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15114B20-D7CA-CB96-7CD5-9A4ED3362540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5D17E2BB-735F-0E50-7F36-55ACD3CF67D4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35" name="Arc 34">
                  <a:extLst>
                    <a:ext uri="{FF2B5EF4-FFF2-40B4-BE49-F238E27FC236}">
                      <a16:creationId xmlns:a16="http://schemas.microsoft.com/office/drawing/2014/main" id="{374451EE-CFE9-4F2F-7F68-37351D0E472B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Arc 35">
                  <a:extLst>
                    <a:ext uri="{FF2B5EF4-FFF2-40B4-BE49-F238E27FC236}">
                      <a16:creationId xmlns:a16="http://schemas.microsoft.com/office/drawing/2014/main" id="{04B3A0DA-68DF-EF98-C128-2AD24906183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067E0433-99EF-D0CD-CA1C-757D4100B6E2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33" name="Arc 32">
                  <a:extLst>
                    <a:ext uri="{FF2B5EF4-FFF2-40B4-BE49-F238E27FC236}">
                      <a16:creationId xmlns:a16="http://schemas.microsoft.com/office/drawing/2014/main" id="{A0764148-83FF-829E-7A36-EA179835BCDC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Arc 33">
                  <a:extLst>
                    <a:ext uri="{FF2B5EF4-FFF2-40B4-BE49-F238E27FC236}">
                      <a16:creationId xmlns:a16="http://schemas.microsoft.com/office/drawing/2014/main" id="{8503BA3D-5F84-AAA2-1516-72F432C0D9AE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C195ED8-DC66-888B-FDAB-816119B2A83D}"/>
              </a:ext>
            </a:extLst>
          </p:cNvPr>
          <p:cNvGrpSpPr/>
          <p:nvPr/>
        </p:nvGrpSpPr>
        <p:grpSpPr>
          <a:xfrm>
            <a:off x="-1301" y="4089355"/>
            <a:ext cx="10427149" cy="1269002"/>
            <a:chOff x="13122" y="245019"/>
            <a:chExt cx="10427149" cy="1269002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3B5FDDAE-F8A7-7182-95D6-F47AE6ACA44B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E47E351-AB82-95A6-C713-A35C825AAC06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47" name="Arc 146">
                  <a:extLst>
                    <a:ext uri="{FF2B5EF4-FFF2-40B4-BE49-F238E27FC236}">
                      <a16:creationId xmlns:a16="http://schemas.microsoft.com/office/drawing/2014/main" id="{D803EBAB-279A-D09A-4B13-34B09CC4577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Arc 147">
                  <a:extLst>
                    <a:ext uri="{FF2B5EF4-FFF2-40B4-BE49-F238E27FC236}">
                      <a16:creationId xmlns:a16="http://schemas.microsoft.com/office/drawing/2014/main" id="{E6E1F56B-F6FD-80A2-CF63-644C45D0F7D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D624206C-874B-5A0C-3D0B-E79EB6B4530E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45" name="Arc 144">
                  <a:extLst>
                    <a:ext uri="{FF2B5EF4-FFF2-40B4-BE49-F238E27FC236}">
                      <a16:creationId xmlns:a16="http://schemas.microsoft.com/office/drawing/2014/main" id="{744D3BCA-0499-D439-2C16-C534DFE83D7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Arc 145">
                  <a:extLst>
                    <a:ext uri="{FF2B5EF4-FFF2-40B4-BE49-F238E27FC236}">
                      <a16:creationId xmlns:a16="http://schemas.microsoft.com/office/drawing/2014/main" id="{35AE23AC-DB3C-DC93-BDED-06AEAA69037B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8F376200-E0D8-66FD-63DD-644A9FA216E4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39" name="Arc 138">
                  <a:extLst>
                    <a:ext uri="{FF2B5EF4-FFF2-40B4-BE49-F238E27FC236}">
                      <a16:creationId xmlns:a16="http://schemas.microsoft.com/office/drawing/2014/main" id="{7F3003B3-3D56-751A-801D-97EBB205C6E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Arc 140">
                  <a:extLst>
                    <a:ext uri="{FF2B5EF4-FFF2-40B4-BE49-F238E27FC236}">
                      <a16:creationId xmlns:a16="http://schemas.microsoft.com/office/drawing/2014/main" id="{62470348-60F7-F3A8-C27D-E8B6551C5C7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1F186D6-6530-71F2-8FC6-069C3F382DA7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DAEBDDE9-1359-DA3F-EB3A-9C896CE32241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98" name="Arc 97">
                  <a:extLst>
                    <a:ext uri="{FF2B5EF4-FFF2-40B4-BE49-F238E27FC236}">
                      <a16:creationId xmlns:a16="http://schemas.microsoft.com/office/drawing/2014/main" id="{906BC994-321F-DB10-D678-19820E481D6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Arc 134">
                  <a:extLst>
                    <a:ext uri="{FF2B5EF4-FFF2-40B4-BE49-F238E27FC236}">
                      <a16:creationId xmlns:a16="http://schemas.microsoft.com/office/drawing/2014/main" id="{36FF07B9-A60D-F104-67B0-0FAED60D09F1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8EF79AB5-F40C-5CC2-6A65-B0D97618AC5B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96" name="Arc 95">
                  <a:extLst>
                    <a:ext uri="{FF2B5EF4-FFF2-40B4-BE49-F238E27FC236}">
                      <a16:creationId xmlns:a16="http://schemas.microsoft.com/office/drawing/2014/main" id="{818F498B-62F1-64F0-DBA1-852078BF5414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Arc 96">
                  <a:extLst>
                    <a:ext uri="{FF2B5EF4-FFF2-40B4-BE49-F238E27FC236}">
                      <a16:creationId xmlns:a16="http://schemas.microsoft.com/office/drawing/2014/main" id="{41FB55A9-D9E3-DAA3-F7A5-1C30789E2967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1323E14C-E1A3-E8F4-633D-E4540973127A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69" name="Arc 68">
                  <a:extLst>
                    <a:ext uri="{FF2B5EF4-FFF2-40B4-BE49-F238E27FC236}">
                      <a16:creationId xmlns:a16="http://schemas.microsoft.com/office/drawing/2014/main" id="{A6A092A7-E4D1-494E-CF18-AC81C9BBD75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Arc 91">
                  <a:extLst>
                    <a:ext uri="{FF2B5EF4-FFF2-40B4-BE49-F238E27FC236}">
                      <a16:creationId xmlns:a16="http://schemas.microsoft.com/office/drawing/2014/main" id="{B8BB289E-EF7B-1441-CCD8-9CF6810B5097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23EE5AA-33E4-3FE7-6A12-4B01E581BC2E}"/>
              </a:ext>
            </a:extLst>
          </p:cNvPr>
          <p:cNvGrpSpPr/>
          <p:nvPr/>
        </p:nvGrpSpPr>
        <p:grpSpPr>
          <a:xfrm>
            <a:off x="0" y="5378393"/>
            <a:ext cx="10427149" cy="1269002"/>
            <a:chOff x="13122" y="245019"/>
            <a:chExt cx="10427149" cy="1269002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76E841DD-4F28-DC47-CEAB-F42CE3D6D2B0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BEF3B7E1-8E26-FC0C-9B7A-E0A7AD5C7971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8" name="Arc 167">
                  <a:extLst>
                    <a:ext uri="{FF2B5EF4-FFF2-40B4-BE49-F238E27FC236}">
                      <a16:creationId xmlns:a16="http://schemas.microsoft.com/office/drawing/2014/main" id="{199880DE-22FC-2490-1F32-A1E2EF4269F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Arc 168">
                  <a:extLst>
                    <a:ext uri="{FF2B5EF4-FFF2-40B4-BE49-F238E27FC236}">
                      <a16:creationId xmlns:a16="http://schemas.microsoft.com/office/drawing/2014/main" id="{00E03D04-9F5C-F4D5-2AAC-9405F282BABD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B2B68FAC-EB1C-F29F-CB12-6612D2764054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6" name="Arc 165">
                  <a:extLst>
                    <a:ext uri="{FF2B5EF4-FFF2-40B4-BE49-F238E27FC236}">
                      <a16:creationId xmlns:a16="http://schemas.microsoft.com/office/drawing/2014/main" id="{E66C777E-EB39-922F-BD51-5834269D3407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Arc 166">
                  <a:extLst>
                    <a:ext uri="{FF2B5EF4-FFF2-40B4-BE49-F238E27FC236}">
                      <a16:creationId xmlns:a16="http://schemas.microsoft.com/office/drawing/2014/main" id="{4B65C8C3-545B-F6E1-F713-E549B11AE648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FC86844F-B4F6-FE6A-2A1E-EC9466903007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64" name="Arc 163">
                  <a:extLst>
                    <a:ext uri="{FF2B5EF4-FFF2-40B4-BE49-F238E27FC236}">
                      <a16:creationId xmlns:a16="http://schemas.microsoft.com/office/drawing/2014/main" id="{82B890FF-4488-7244-C5AF-D6A59B03D976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Arc 164">
                  <a:extLst>
                    <a:ext uri="{FF2B5EF4-FFF2-40B4-BE49-F238E27FC236}">
                      <a16:creationId xmlns:a16="http://schemas.microsoft.com/office/drawing/2014/main" id="{A435A69C-E3AB-B094-9C4E-C1160FD83CD6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EB559B3E-1B44-754D-125E-A1CD003BC050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3B1DDD66-5C9A-481F-55DA-003FB1E5A963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9" name="Arc 158">
                  <a:extLst>
                    <a:ext uri="{FF2B5EF4-FFF2-40B4-BE49-F238E27FC236}">
                      <a16:creationId xmlns:a16="http://schemas.microsoft.com/office/drawing/2014/main" id="{C981B676-B358-0796-C32E-03FB0FD2DC3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Arc 159">
                  <a:extLst>
                    <a:ext uri="{FF2B5EF4-FFF2-40B4-BE49-F238E27FC236}">
                      <a16:creationId xmlns:a16="http://schemas.microsoft.com/office/drawing/2014/main" id="{D5535A83-AF73-C005-5C16-12D560059EF2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1F44D807-7B97-3456-0CAC-8E13D1329845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7" name="Arc 156">
                  <a:extLst>
                    <a:ext uri="{FF2B5EF4-FFF2-40B4-BE49-F238E27FC236}">
                      <a16:creationId xmlns:a16="http://schemas.microsoft.com/office/drawing/2014/main" id="{F1A521EA-5366-E451-A0EA-53D0B6A95DAA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Arc 157">
                  <a:extLst>
                    <a:ext uri="{FF2B5EF4-FFF2-40B4-BE49-F238E27FC236}">
                      <a16:creationId xmlns:a16="http://schemas.microsoft.com/office/drawing/2014/main" id="{B3C38546-9E1B-2F85-1B26-3ADFD403DD5E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292C0125-052F-E41F-0922-F7F785F27F32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55" name="Arc 154">
                  <a:extLst>
                    <a:ext uri="{FF2B5EF4-FFF2-40B4-BE49-F238E27FC236}">
                      <a16:creationId xmlns:a16="http://schemas.microsoft.com/office/drawing/2014/main" id="{B5F6F577-3365-E82C-4E81-CC678A2DA39F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Arc 155">
                  <a:extLst>
                    <a:ext uri="{FF2B5EF4-FFF2-40B4-BE49-F238E27FC236}">
                      <a16:creationId xmlns:a16="http://schemas.microsoft.com/office/drawing/2014/main" id="{99F7FA8D-7FF8-3967-2206-E460172BAF1C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661B2E77-648D-4546-6FC5-07FC729B4771}"/>
              </a:ext>
            </a:extLst>
          </p:cNvPr>
          <p:cNvGrpSpPr/>
          <p:nvPr/>
        </p:nvGrpSpPr>
        <p:grpSpPr>
          <a:xfrm>
            <a:off x="8815" y="6705799"/>
            <a:ext cx="10427149" cy="1269002"/>
            <a:chOff x="13122" y="245019"/>
            <a:chExt cx="10427149" cy="1269002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76968426-377E-FA65-C593-27D3357DC501}"/>
                </a:ext>
              </a:extLst>
            </p:cNvPr>
            <p:cNvGrpSpPr/>
            <p:nvPr/>
          </p:nvGrpSpPr>
          <p:grpSpPr>
            <a:xfrm>
              <a:off x="13122" y="248617"/>
              <a:ext cx="5220786" cy="1265404"/>
              <a:chOff x="103774" y="-15956"/>
              <a:chExt cx="5220786" cy="1265404"/>
            </a:xfrm>
          </p:grpSpPr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BFFFBDAF-04FD-D8F0-7206-F24B459FE5B4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9" name="Arc 188">
                  <a:extLst>
                    <a:ext uri="{FF2B5EF4-FFF2-40B4-BE49-F238E27FC236}">
                      <a16:creationId xmlns:a16="http://schemas.microsoft.com/office/drawing/2014/main" id="{5DFC7D6A-E9E2-47A0-D93D-7F09DAE7415F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Arc 189">
                  <a:extLst>
                    <a:ext uri="{FF2B5EF4-FFF2-40B4-BE49-F238E27FC236}">
                      <a16:creationId xmlns:a16="http://schemas.microsoft.com/office/drawing/2014/main" id="{A61265C9-F8D3-335D-E8B6-655430C7867F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6EA211FB-1093-8AFF-00B3-49DC493BB2B5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7" name="Arc 186">
                  <a:extLst>
                    <a:ext uri="{FF2B5EF4-FFF2-40B4-BE49-F238E27FC236}">
                      <a16:creationId xmlns:a16="http://schemas.microsoft.com/office/drawing/2014/main" id="{36F8CF5C-779A-0C7D-52B3-91CA25609918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Arc 187">
                  <a:extLst>
                    <a:ext uri="{FF2B5EF4-FFF2-40B4-BE49-F238E27FC236}">
                      <a16:creationId xmlns:a16="http://schemas.microsoft.com/office/drawing/2014/main" id="{64D14322-AB63-67BD-F894-7CC4D826CAB6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63D3BED8-DA06-73D2-3200-7A0F8848FFF7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5" name="Arc 184">
                  <a:extLst>
                    <a:ext uri="{FF2B5EF4-FFF2-40B4-BE49-F238E27FC236}">
                      <a16:creationId xmlns:a16="http://schemas.microsoft.com/office/drawing/2014/main" id="{46DC886D-ADD3-BD3C-8E96-7588E5A6F9A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Arc 185">
                  <a:extLst>
                    <a:ext uri="{FF2B5EF4-FFF2-40B4-BE49-F238E27FC236}">
                      <a16:creationId xmlns:a16="http://schemas.microsoft.com/office/drawing/2014/main" id="{42FCDBA6-F4EB-5100-C156-9907E74A7CDB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91E78109-0AC9-9F28-8BF9-4D15FBCCFBBF}"/>
                </a:ext>
              </a:extLst>
            </p:cNvPr>
            <p:cNvGrpSpPr/>
            <p:nvPr/>
          </p:nvGrpSpPr>
          <p:grpSpPr>
            <a:xfrm>
              <a:off x="5219485" y="245019"/>
              <a:ext cx="5220786" cy="1265404"/>
              <a:chOff x="103774" y="-15956"/>
              <a:chExt cx="5220786" cy="1265404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7177F7C4-A635-ABE1-4A05-CED576F4BAE5}"/>
                  </a:ext>
                </a:extLst>
              </p:cNvPr>
              <p:cNvGrpSpPr/>
              <p:nvPr/>
            </p:nvGrpSpPr>
            <p:grpSpPr>
              <a:xfrm>
                <a:off x="103774" y="-450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80" name="Arc 179">
                  <a:extLst>
                    <a:ext uri="{FF2B5EF4-FFF2-40B4-BE49-F238E27FC236}">
                      <a16:creationId xmlns:a16="http://schemas.microsoft.com/office/drawing/2014/main" id="{E7497597-272E-8067-666C-46A61CF7A8F3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Arc 180">
                  <a:extLst>
                    <a:ext uri="{FF2B5EF4-FFF2-40B4-BE49-F238E27FC236}">
                      <a16:creationId xmlns:a16="http://schemas.microsoft.com/office/drawing/2014/main" id="{81FDBDB9-AD6E-408B-7048-7AA4DDA36D9D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DA6D2860-13A3-0235-E846-6F090D58707A}"/>
                  </a:ext>
                </a:extLst>
              </p:cNvPr>
              <p:cNvGrpSpPr/>
              <p:nvPr/>
            </p:nvGrpSpPr>
            <p:grpSpPr>
              <a:xfrm>
                <a:off x="1844036" y="-10231"/>
                <a:ext cx="1740262" cy="1253954"/>
                <a:chOff x="103774" y="-4506"/>
                <a:chExt cx="1740262" cy="1253954"/>
              </a:xfrm>
            </p:grpSpPr>
            <p:sp>
              <p:nvSpPr>
                <p:cNvPr id="178" name="Arc 177">
                  <a:extLst>
                    <a:ext uri="{FF2B5EF4-FFF2-40B4-BE49-F238E27FC236}">
                      <a16:creationId xmlns:a16="http://schemas.microsoft.com/office/drawing/2014/main" id="{97EC7EE5-4C76-43AA-A500-6EB7291852B0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Arc 178">
                  <a:extLst>
                    <a:ext uri="{FF2B5EF4-FFF2-40B4-BE49-F238E27FC236}">
                      <a16:creationId xmlns:a16="http://schemas.microsoft.com/office/drawing/2014/main" id="{597EC270-AAC0-7709-EF8A-E6E608917DA3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BED5A2F7-9532-E826-7360-66E30EAFD11A}"/>
                  </a:ext>
                </a:extLst>
              </p:cNvPr>
              <p:cNvGrpSpPr/>
              <p:nvPr/>
            </p:nvGrpSpPr>
            <p:grpSpPr>
              <a:xfrm>
                <a:off x="3584298" y="-15956"/>
                <a:ext cx="1740262" cy="1253954"/>
                <a:chOff x="103774" y="-4506"/>
                <a:chExt cx="1740262" cy="1253954"/>
              </a:xfrm>
            </p:grpSpPr>
            <p:sp>
              <p:nvSpPr>
                <p:cNvPr id="176" name="Arc 175">
                  <a:extLst>
                    <a:ext uri="{FF2B5EF4-FFF2-40B4-BE49-F238E27FC236}">
                      <a16:creationId xmlns:a16="http://schemas.microsoft.com/office/drawing/2014/main" id="{B4648A56-9077-EFFC-1527-7E9BDBFC8A42}"/>
                    </a:ext>
                  </a:extLst>
                </p:cNvPr>
                <p:cNvSpPr/>
                <p:nvPr/>
              </p:nvSpPr>
              <p:spPr>
                <a:xfrm>
                  <a:off x="103774" y="-4506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Arc 176">
                  <a:extLst>
                    <a:ext uri="{FF2B5EF4-FFF2-40B4-BE49-F238E27FC236}">
                      <a16:creationId xmlns:a16="http://schemas.microsoft.com/office/drawing/2014/main" id="{AF119E50-B647-5985-5003-019935172835}"/>
                    </a:ext>
                  </a:extLst>
                </p:cNvPr>
                <p:cNvSpPr/>
                <p:nvPr/>
              </p:nvSpPr>
              <p:spPr>
                <a:xfrm>
                  <a:off x="973905" y="1219"/>
                  <a:ext cx="870131" cy="1248229"/>
                </a:xfrm>
                <a:prstGeom prst="arc">
                  <a:avLst>
                    <a:gd name="adj1" fmla="val 10723617"/>
                    <a:gd name="adj2" fmla="val 0"/>
                  </a:avLst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191" name="Picture 190">
            <a:extLst>
              <a:ext uri="{FF2B5EF4-FFF2-40B4-BE49-F238E27FC236}">
                <a16:creationId xmlns:a16="http://schemas.microsoft.com/office/drawing/2014/main" id="{0A81FFFD-A23A-D7F9-9DBE-86A96AEDE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0625" l="9961" r="89844">
                        <a14:foregroundMark x1="71094" y1="8008" x2="71094" y2="8008"/>
                        <a14:foregroundMark x1="66406" y1="90625" x2="52539" y2="896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78381" y="-65811"/>
            <a:ext cx="1458497" cy="14584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996558-5B83-1485-7446-741253A2AB4B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20579E-FC06-B5CA-B77F-F8D81791CB1B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3010539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7A355F23-27D7-553B-EFF9-0E192035B46A}"/>
              </a:ext>
            </a:extLst>
          </p:cNvPr>
          <p:cNvGrpSpPr/>
          <p:nvPr/>
        </p:nvGrpSpPr>
        <p:grpSpPr>
          <a:xfrm>
            <a:off x="0" y="1363536"/>
            <a:ext cx="10296548" cy="596999"/>
            <a:chOff x="25400" y="1367230"/>
            <a:chExt cx="10296548" cy="59699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7D098B-2F40-3C4A-2F10-D7DEBBE365D4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74C0D00-0D11-48D1-C507-4AA2A83ECC3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8" name="Connector: Elbow 7">
                  <a:extLst>
                    <a:ext uri="{FF2B5EF4-FFF2-40B4-BE49-F238E27FC236}">
                      <a16:creationId xmlns:a16="http://schemas.microsoft.com/office/drawing/2014/main" id="{FD061F34-601C-1A6B-DACF-96DF0A3B9B6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Connector: Elbow 8">
                  <a:extLst>
                    <a:ext uri="{FF2B5EF4-FFF2-40B4-BE49-F238E27FC236}">
                      <a16:creationId xmlns:a16="http://schemas.microsoft.com/office/drawing/2014/main" id="{6A5098D4-4134-B18C-D279-10F887331E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CDBC13B-8A9B-2315-F7F8-532383FB43F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2" name="Connector: Elbow 11">
                  <a:extLst>
                    <a:ext uri="{FF2B5EF4-FFF2-40B4-BE49-F238E27FC236}">
                      <a16:creationId xmlns:a16="http://schemas.microsoft.com/office/drawing/2014/main" id="{6842B25E-9746-8D5F-6E46-77BF33EED96D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Connector: Elbow 12">
                  <a:extLst>
                    <a:ext uri="{FF2B5EF4-FFF2-40B4-BE49-F238E27FC236}">
                      <a16:creationId xmlns:a16="http://schemas.microsoft.com/office/drawing/2014/main" id="{D1F93347-9C31-D08F-C3BB-7C5A65B3D4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721BA3F-E8CC-45B2-6D90-66398A8FE4EB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A28AC476-DFD2-67C0-7212-81D6AB93D0FE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" name="Connector: Elbow 19">
                  <a:extLst>
                    <a:ext uri="{FF2B5EF4-FFF2-40B4-BE49-F238E27FC236}">
                      <a16:creationId xmlns:a16="http://schemas.microsoft.com/office/drawing/2014/main" id="{10DBD636-78E6-6A15-FBB6-C1281DDECE1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Elbow 27">
                  <a:extLst>
                    <a:ext uri="{FF2B5EF4-FFF2-40B4-BE49-F238E27FC236}">
                      <a16:creationId xmlns:a16="http://schemas.microsoft.com/office/drawing/2014/main" id="{B11BDE50-8034-F893-4538-E4C3D5511F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F66B482-BF95-BAC6-4336-012D241FA70E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" name="Connector: Elbow 17">
                  <a:extLst>
                    <a:ext uri="{FF2B5EF4-FFF2-40B4-BE49-F238E27FC236}">
                      <a16:creationId xmlns:a16="http://schemas.microsoft.com/office/drawing/2014/main" id="{31F0F356-2780-28DE-82BA-32642C0F97E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or: Elbow 18">
                  <a:extLst>
                    <a:ext uri="{FF2B5EF4-FFF2-40B4-BE49-F238E27FC236}">
                      <a16:creationId xmlns:a16="http://schemas.microsoft.com/office/drawing/2014/main" id="{41487BC2-C1B6-41CB-1906-99618A5871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E38A88A-2355-07EA-DB38-E8B7E0CAFEDF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F524D3D-2792-029A-985B-3300F9230F22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0" name="Connector: Elbow 59">
                  <a:extLst>
                    <a:ext uri="{FF2B5EF4-FFF2-40B4-BE49-F238E27FC236}">
                      <a16:creationId xmlns:a16="http://schemas.microsoft.com/office/drawing/2014/main" id="{BEBCFBA2-7BB5-3B0D-4DDD-F4E1C04E8FE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288990DF-FD3D-A0EE-A3A0-F1F613EAAE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39290A2-F38B-D48D-8F73-9375EF3FF640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58" name="Connector: Elbow 57">
                  <a:extLst>
                    <a:ext uri="{FF2B5EF4-FFF2-40B4-BE49-F238E27FC236}">
                      <a16:creationId xmlns:a16="http://schemas.microsoft.com/office/drawing/2014/main" id="{BF92B518-8576-3A9C-8C1A-86E3AC65F39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Connector: Elbow 58">
                  <a:extLst>
                    <a:ext uri="{FF2B5EF4-FFF2-40B4-BE49-F238E27FC236}">
                      <a16:creationId xmlns:a16="http://schemas.microsoft.com/office/drawing/2014/main" id="{5A21B359-9890-C4C0-FBDD-74917A07D1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D36F4D3-95C0-429E-7E09-3CC440E15FAC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82B3FDC-4F06-AAE4-38C2-1ABADB460B15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7" name="Connector: Elbow 66">
                  <a:extLst>
                    <a:ext uri="{FF2B5EF4-FFF2-40B4-BE49-F238E27FC236}">
                      <a16:creationId xmlns:a16="http://schemas.microsoft.com/office/drawing/2014/main" id="{67DE5E72-8CDB-52D7-7FCC-E3D2DB077D27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nector: Elbow 67">
                  <a:extLst>
                    <a:ext uri="{FF2B5EF4-FFF2-40B4-BE49-F238E27FC236}">
                      <a16:creationId xmlns:a16="http://schemas.microsoft.com/office/drawing/2014/main" id="{E59D3CA1-03F2-FD3D-BAFE-F3A2105126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9BD75F56-2C5B-09D6-CA4B-5D17F1B28C19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65" name="Connector: Elbow 64">
                  <a:extLst>
                    <a:ext uri="{FF2B5EF4-FFF2-40B4-BE49-F238E27FC236}">
                      <a16:creationId xmlns:a16="http://schemas.microsoft.com/office/drawing/2014/main" id="{B0A6BA73-0E56-7055-BCBA-8EB8D87B610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nector: Elbow 65">
                  <a:extLst>
                    <a:ext uri="{FF2B5EF4-FFF2-40B4-BE49-F238E27FC236}">
                      <a16:creationId xmlns:a16="http://schemas.microsoft.com/office/drawing/2014/main" id="{016C28A1-1D08-017F-72AD-FA2CF3F1B4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166566F-63EA-6CBC-B8C0-474D2830BAB9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96" name="Connector: Elbow 95">
                <a:extLst>
                  <a:ext uri="{FF2B5EF4-FFF2-40B4-BE49-F238E27FC236}">
                    <a16:creationId xmlns:a16="http://schemas.microsoft.com/office/drawing/2014/main" id="{9FA9EFFD-1F4A-82CE-5AA6-2164B187C294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Connector: Elbow 96">
                <a:extLst>
                  <a:ext uri="{FF2B5EF4-FFF2-40B4-BE49-F238E27FC236}">
                    <a16:creationId xmlns:a16="http://schemas.microsoft.com/office/drawing/2014/main" id="{466EE8EB-FA70-4429-6878-3494495296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8A5E26C-FC55-C403-D1D9-2671CA77F3DB}"/>
              </a:ext>
            </a:extLst>
          </p:cNvPr>
          <p:cNvGrpSpPr/>
          <p:nvPr/>
        </p:nvGrpSpPr>
        <p:grpSpPr>
          <a:xfrm>
            <a:off x="-11417" y="3959817"/>
            <a:ext cx="10296548" cy="596999"/>
            <a:chOff x="25400" y="1367230"/>
            <a:chExt cx="10296548" cy="596999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1381975-1AA7-CBC3-C2FF-B37D698EE902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258FBDD3-E994-89EE-AB95-47F4381BBE6A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9" name="Connector: Elbow 168">
                  <a:extLst>
                    <a:ext uri="{FF2B5EF4-FFF2-40B4-BE49-F238E27FC236}">
                      <a16:creationId xmlns:a16="http://schemas.microsoft.com/office/drawing/2014/main" id="{9B70C004-EB40-0FBF-239F-F5889C85D5DD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Connector: Elbow 169">
                  <a:extLst>
                    <a:ext uri="{FF2B5EF4-FFF2-40B4-BE49-F238E27FC236}">
                      <a16:creationId xmlns:a16="http://schemas.microsoft.com/office/drawing/2014/main" id="{01A08DDE-5F7A-1F63-0390-ECB521D2FF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422866CC-5512-367E-6676-CB75B168491C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7" name="Connector: Elbow 166">
                  <a:extLst>
                    <a:ext uri="{FF2B5EF4-FFF2-40B4-BE49-F238E27FC236}">
                      <a16:creationId xmlns:a16="http://schemas.microsoft.com/office/drawing/2014/main" id="{29912A41-0108-3F4D-E22F-7A02095BAB6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Connector: Elbow 167">
                  <a:extLst>
                    <a:ext uri="{FF2B5EF4-FFF2-40B4-BE49-F238E27FC236}">
                      <a16:creationId xmlns:a16="http://schemas.microsoft.com/office/drawing/2014/main" id="{DBD97E41-3465-ED57-2D59-5E7085FFD7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CB735D7-AF41-D2AE-23BE-99533A333A53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CF2E7A89-8685-67F2-1CF7-7A2DDD6F1BED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3" name="Connector: Elbow 162">
                  <a:extLst>
                    <a:ext uri="{FF2B5EF4-FFF2-40B4-BE49-F238E27FC236}">
                      <a16:creationId xmlns:a16="http://schemas.microsoft.com/office/drawing/2014/main" id="{EEC13F47-62E8-4A1A-9955-023241ECE6D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Connector: Elbow 163">
                  <a:extLst>
                    <a:ext uri="{FF2B5EF4-FFF2-40B4-BE49-F238E27FC236}">
                      <a16:creationId xmlns:a16="http://schemas.microsoft.com/office/drawing/2014/main" id="{42183B32-8755-C593-EE54-8856450082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26B775B-DC2E-2E31-1615-F8C780B5BA2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61" name="Connector: Elbow 160">
                  <a:extLst>
                    <a:ext uri="{FF2B5EF4-FFF2-40B4-BE49-F238E27FC236}">
                      <a16:creationId xmlns:a16="http://schemas.microsoft.com/office/drawing/2014/main" id="{53779C6D-50BE-20E6-6B9B-7DD5115E8031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Connector: Elbow 161">
                  <a:extLst>
                    <a:ext uri="{FF2B5EF4-FFF2-40B4-BE49-F238E27FC236}">
                      <a16:creationId xmlns:a16="http://schemas.microsoft.com/office/drawing/2014/main" id="{76FB3DDC-9168-FDC8-A3BB-DFCA782A3D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4267B30B-3B61-2137-FD8A-C7A2888C8B4C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87B1AB8B-74B4-1886-2BA9-718CADCCE3AE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7" name="Connector: Elbow 156">
                  <a:extLst>
                    <a:ext uri="{FF2B5EF4-FFF2-40B4-BE49-F238E27FC236}">
                      <a16:creationId xmlns:a16="http://schemas.microsoft.com/office/drawing/2014/main" id="{D7BD25AD-80CC-6642-F8E8-63FC3238C94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Connector: Elbow 157">
                  <a:extLst>
                    <a:ext uri="{FF2B5EF4-FFF2-40B4-BE49-F238E27FC236}">
                      <a16:creationId xmlns:a16="http://schemas.microsoft.com/office/drawing/2014/main" id="{7FB7FCAD-58A4-D14F-D0E8-74257E01B7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8A5E7F07-2D9A-1C41-C86B-2620E892E80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5" name="Connector: Elbow 154">
                  <a:extLst>
                    <a:ext uri="{FF2B5EF4-FFF2-40B4-BE49-F238E27FC236}">
                      <a16:creationId xmlns:a16="http://schemas.microsoft.com/office/drawing/2014/main" id="{04914F75-AD8D-B3F0-A7E5-B19170E22B2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or: Elbow 155">
                  <a:extLst>
                    <a:ext uri="{FF2B5EF4-FFF2-40B4-BE49-F238E27FC236}">
                      <a16:creationId xmlns:a16="http://schemas.microsoft.com/office/drawing/2014/main" id="{51146BF9-02CF-A0B2-CE3F-8F4C36EC03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740FBD04-057E-D84E-8137-0BB3271075E3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A8D91A11-A8C6-7E14-AE61-B79545E7DE3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51" name="Connector: Elbow 150">
                  <a:extLst>
                    <a:ext uri="{FF2B5EF4-FFF2-40B4-BE49-F238E27FC236}">
                      <a16:creationId xmlns:a16="http://schemas.microsoft.com/office/drawing/2014/main" id="{82819221-0581-2FAD-D13C-B617FD4FCBE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Connector: Elbow 151">
                  <a:extLst>
                    <a:ext uri="{FF2B5EF4-FFF2-40B4-BE49-F238E27FC236}">
                      <a16:creationId xmlns:a16="http://schemas.microsoft.com/office/drawing/2014/main" id="{938B5D73-5BCC-E78D-2737-BEAEB30377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47BEDC8B-3AA5-D1D2-6EB6-DEAD1B16559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49" name="Connector: Elbow 148">
                  <a:extLst>
                    <a:ext uri="{FF2B5EF4-FFF2-40B4-BE49-F238E27FC236}">
                      <a16:creationId xmlns:a16="http://schemas.microsoft.com/office/drawing/2014/main" id="{BEAAFAB4-7E6B-FBD6-4B5E-4AF58C0820F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Connector: Elbow 149">
                  <a:extLst>
                    <a:ext uri="{FF2B5EF4-FFF2-40B4-BE49-F238E27FC236}">
                      <a16:creationId xmlns:a16="http://schemas.microsoft.com/office/drawing/2014/main" id="{2339BFC0-4D7D-2E04-86D3-BBB1CD780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5C6FDB43-A12D-82BF-573C-4A21E26D9A9D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145" name="Connector: Elbow 144">
                <a:extLst>
                  <a:ext uri="{FF2B5EF4-FFF2-40B4-BE49-F238E27FC236}">
                    <a16:creationId xmlns:a16="http://schemas.microsoft.com/office/drawing/2014/main" id="{149F4517-8DE0-BF5C-F259-CF34424B118E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ctor: Elbow 145">
                <a:extLst>
                  <a:ext uri="{FF2B5EF4-FFF2-40B4-BE49-F238E27FC236}">
                    <a16:creationId xmlns:a16="http://schemas.microsoft.com/office/drawing/2014/main" id="{2499A01B-E244-16F6-6D69-5605A63DA4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0423F3AB-77A1-FB08-1BDE-02EE048213F2}"/>
              </a:ext>
            </a:extLst>
          </p:cNvPr>
          <p:cNvGrpSpPr/>
          <p:nvPr/>
        </p:nvGrpSpPr>
        <p:grpSpPr>
          <a:xfrm>
            <a:off x="-11417" y="6408619"/>
            <a:ext cx="10296548" cy="596999"/>
            <a:chOff x="25400" y="1367230"/>
            <a:chExt cx="10296548" cy="596999"/>
          </a:xfrm>
        </p:grpSpPr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6C8EEBA2-8348-8276-348B-54FBCD6DD2AB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A983EDB0-B2AD-0704-800F-4073729E069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5" name="Connector: Elbow 204">
                  <a:extLst>
                    <a:ext uri="{FF2B5EF4-FFF2-40B4-BE49-F238E27FC236}">
                      <a16:creationId xmlns:a16="http://schemas.microsoft.com/office/drawing/2014/main" id="{04739636-D1FC-9CE6-A583-2B887A96746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Connector: Elbow 205">
                  <a:extLst>
                    <a:ext uri="{FF2B5EF4-FFF2-40B4-BE49-F238E27FC236}">
                      <a16:creationId xmlns:a16="http://schemas.microsoft.com/office/drawing/2014/main" id="{024336E3-A405-78DB-43E9-1775425398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2" name="Group 201">
                <a:extLst>
                  <a:ext uri="{FF2B5EF4-FFF2-40B4-BE49-F238E27FC236}">
                    <a16:creationId xmlns:a16="http://schemas.microsoft.com/office/drawing/2014/main" id="{D7F4C26A-89FF-AAA0-C523-D89507ED96D7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03" name="Connector: Elbow 202">
                  <a:extLst>
                    <a:ext uri="{FF2B5EF4-FFF2-40B4-BE49-F238E27FC236}">
                      <a16:creationId xmlns:a16="http://schemas.microsoft.com/office/drawing/2014/main" id="{155D24CF-CD95-E551-5ED3-834D9B2EEA2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Connector: Elbow 203">
                  <a:extLst>
                    <a:ext uri="{FF2B5EF4-FFF2-40B4-BE49-F238E27FC236}">
                      <a16:creationId xmlns:a16="http://schemas.microsoft.com/office/drawing/2014/main" id="{CA1F5B83-DB4E-6258-E00D-E356F5CFEC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29F7573-39E1-50B6-D0E4-D509C1314561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4AA335C5-19EE-1089-0628-F0E92830DE9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9" name="Connector: Elbow 198">
                  <a:extLst>
                    <a:ext uri="{FF2B5EF4-FFF2-40B4-BE49-F238E27FC236}">
                      <a16:creationId xmlns:a16="http://schemas.microsoft.com/office/drawing/2014/main" id="{76C60491-B787-FBD0-FDEF-0A4434A8492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Connector: Elbow 199">
                  <a:extLst>
                    <a:ext uri="{FF2B5EF4-FFF2-40B4-BE49-F238E27FC236}">
                      <a16:creationId xmlns:a16="http://schemas.microsoft.com/office/drawing/2014/main" id="{10A662E1-39AA-8A94-887F-8769EE1295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3EBB89C2-92B3-DC90-453F-3ABC4D4F38DC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7" name="Connector: Elbow 196">
                  <a:extLst>
                    <a:ext uri="{FF2B5EF4-FFF2-40B4-BE49-F238E27FC236}">
                      <a16:creationId xmlns:a16="http://schemas.microsoft.com/office/drawing/2014/main" id="{42C9F163-4EB3-7BDF-0FEF-5AC5965BAEB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Connector: Elbow 197">
                  <a:extLst>
                    <a:ext uri="{FF2B5EF4-FFF2-40B4-BE49-F238E27FC236}">
                      <a16:creationId xmlns:a16="http://schemas.microsoft.com/office/drawing/2014/main" id="{3C0A7FD2-C2BA-C8B0-54F0-BCCD0427A3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D88D4224-6EA3-E829-A5B3-C358F24D0787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F067BC22-0AA1-C662-19D1-F122B241183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3" name="Connector: Elbow 192">
                  <a:extLst>
                    <a:ext uri="{FF2B5EF4-FFF2-40B4-BE49-F238E27FC236}">
                      <a16:creationId xmlns:a16="http://schemas.microsoft.com/office/drawing/2014/main" id="{280DE1A5-391F-5685-D629-7E8BFBC66F4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Connector: Elbow 193">
                  <a:extLst>
                    <a:ext uri="{FF2B5EF4-FFF2-40B4-BE49-F238E27FC236}">
                      <a16:creationId xmlns:a16="http://schemas.microsoft.com/office/drawing/2014/main" id="{A4AEFC73-803A-5FD5-B5F9-77AAF3115A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6E5BD77F-264D-D1B9-597A-B70E36228A85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91" name="Connector: Elbow 190">
                  <a:extLst>
                    <a:ext uri="{FF2B5EF4-FFF2-40B4-BE49-F238E27FC236}">
                      <a16:creationId xmlns:a16="http://schemas.microsoft.com/office/drawing/2014/main" id="{3528243F-06DB-005E-33A1-20C675AD357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Connector: Elbow 191">
                  <a:extLst>
                    <a:ext uri="{FF2B5EF4-FFF2-40B4-BE49-F238E27FC236}">
                      <a16:creationId xmlns:a16="http://schemas.microsoft.com/office/drawing/2014/main" id="{85CE0989-613F-BFEA-C9DD-66D12BD1C6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C6ADC50F-8EBD-22C3-70BF-19F57272408E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49BC3D8-3AC5-6DE5-89DE-CC520027DABD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7" name="Connector: Elbow 186">
                  <a:extLst>
                    <a:ext uri="{FF2B5EF4-FFF2-40B4-BE49-F238E27FC236}">
                      <a16:creationId xmlns:a16="http://schemas.microsoft.com/office/drawing/2014/main" id="{79C52364-B9DD-07E2-2399-3896636D3A9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Connector: Elbow 187">
                  <a:extLst>
                    <a:ext uri="{FF2B5EF4-FFF2-40B4-BE49-F238E27FC236}">
                      <a16:creationId xmlns:a16="http://schemas.microsoft.com/office/drawing/2014/main" id="{ACFF36C9-FD28-A053-E3A9-61B4DAF32F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D18749E7-F074-BA6A-9438-7BD402E12EAE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185" name="Connector: Elbow 184">
                  <a:extLst>
                    <a:ext uri="{FF2B5EF4-FFF2-40B4-BE49-F238E27FC236}">
                      <a16:creationId xmlns:a16="http://schemas.microsoft.com/office/drawing/2014/main" id="{407041A2-63C2-F511-7C77-B0E6085C77A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Connector: Elbow 185">
                  <a:extLst>
                    <a:ext uri="{FF2B5EF4-FFF2-40B4-BE49-F238E27FC236}">
                      <a16:creationId xmlns:a16="http://schemas.microsoft.com/office/drawing/2014/main" id="{BE80E9EA-45BC-D77A-C55A-4B387E18D3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C053B1C5-631B-6B0E-5650-C6DAFEF52F88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181" name="Connector: Elbow 180">
                <a:extLst>
                  <a:ext uri="{FF2B5EF4-FFF2-40B4-BE49-F238E27FC236}">
                    <a16:creationId xmlns:a16="http://schemas.microsoft.com/office/drawing/2014/main" id="{8E14B148-2465-42AE-32A3-6B90263E0780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nector: Elbow 181">
                <a:extLst>
                  <a:ext uri="{FF2B5EF4-FFF2-40B4-BE49-F238E27FC236}">
                    <a16:creationId xmlns:a16="http://schemas.microsoft.com/office/drawing/2014/main" id="{EACBF54C-6CEA-6D3D-B030-F4B4B4B1E6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908C7CF7-91AB-BCC3-A72D-36C2AEC46B92}"/>
              </a:ext>
            </a:extLst>
          </p:cNvPr>
          <p:cNvGrpSpPr/>
          <p:nvPr/>
        </p:nvGrpSpPr>
        <p:grpSpPr>
          <a:xfrm>
            <a:off x="-11417" y="5207794"/>
            <a:ext cx="10296548" cy="596999"/>
            <a:chOff x="25400" y="1367230"/>
            <a:chExt cx="10296548" cy="596999"/>
          </a:xfrm>
        </p:grpSpPr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3C2237F0-3ECF-FDC7-9CF4-88C15B6C06E2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37" name="Group 236">
                <a:extLst>
                  <a:ext uri="{FF2B5EF4-FFF2-40B4-BE49-F238E27FC236}">
                    <a16:creationId xmlns:a16="http://schemas.microsoft.com/office/drawing/2014/main" id="{A8CDB57E-A3BF-F225-D5D1-EEABB1179418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41" name="Connector: Elbow 240">
                  <a:extLst>
                    <a:ext uri="{FF2B5EF4-FFF2-40B4-BE49-F238E27FC236}">
                      <a16:creationId xmlns:a16="http://schemas.microsoft.com/office/drawing/2014/main" id="{389E9AAB-2B75-82C2-52A9-C4DE17571EF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Connector: Elbow 241">
                  <a:extLst>
                    <a:ext uri="{FF2B5EF4-FFF2-40B4-BE49-F238E27FC236}">
                      <a16:creationId xmlns:a16="http://schemas.microsoft.com/office/drawing/2014/main" id="{BA56C180-9009-2FBE-2573-7B0C7E2D6A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95AB1B28-1AB1-98D7-6F59-A572D80369A2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9" name="Connector: Elbow 238">
                  <a:extLst>
                    <a:ext uri="{FF2B5EF4-FFF2-40B4-BE49-F238E27FC236}">
                      <a16:creationId xmlns:a16="http://schemas.microsoft.com/office/drawing/2014/main" id="{63E5F035-9148-1082-D676-9E6F05E4424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Connector: Elbow 239">
                  <a:extLst>
                    <a:ext uri="{FF2B5EF4-FFF2-40B4-BE49-F238E27FC236}">
                      <a16:creationId xmlns:a16="http://schemas.microsoft.com/office/drawing/2014/main" id="{B73AD815-B1C0-28AB-E471-1F4D4130A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D82951D-B79D-30E3-F380-6AC86C7B7228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E10DF397-2090-E586-C003-172A64785825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5" name="Connector: Elbow 234">
                  <a:extLst>
                    <a:ext uri="{FF2B5EF4-FFF2-40B4-BE49-F238E27FC236}">
                      <a16:creationId xmlns:a16="http://schemas.microsoft.com/office/drawing/2014/main" id="{836DAF4A-F206-49BC-C58A-04214126C44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Connector: Elbow 235">
                  <a:extLst>
                    <a:ext uri="{FF2B5EF4-FFF2-40B4-BE49-F238E27FC236}">
                      <a16:creationId xmlns:a16="http://schemas.microsoft.com/office/drawing/2014/main" id="{0C4FE683-72F7-3D14-7891-6DC14054D2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2" name="Group 231">
                <a:extLst>
                  <a:ext uri="{FF2B5EF4-FFF2-40B4-BE49-F238E27FC236}">
                    <a16:creationId xmlns:a16="http://schemas.microsoft.com/office/drawing/2014/main" id="{574F2FBB-ABB2-E4E7-58F9-C384448FBC18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33" name="Connector: Elbow 232">
                  <a:extLst>
                    <a:ext uri="{FF2B5EF4-FFF2-40B4-BE49-F238E27FC236}">
                      <a16:creationId xmlns:a16="http://schemas.microsoft.com/office/drawing/2014/main" id="{C7E251D5-1019-E330-077A-4E277029644C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Connector: Elbow 233">
                  <a:extLst>
                    <a:ext uri="{FF2B5EF4-FFF2-40B4-BE49-F238E27FC236}">
                      <a16:creationId xmlns:a16="http://schemas.microsoft.com/office/drawing/2014/main" id="{946AEE6F-840C-0BE7-CF03-EF77C62A03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65E66E4F-B891-5E03-C30A-08AEF6C473FC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25" name="Group 224">
                <a:extLst>
                  <a:ext uri="{FF2B5EF4-FFF2-40B4-BE49-F238E27FC236}">
                    <a16:creationId xmlns:a16="http://schemas.microsoft.com/office/drawing/2014/main" id="{21C93470-60FF-FCF8-F556-6F724618504C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9" name="Connector: Elbow 228">
                  <a:extLst>
                    <a:ext uri="{FF2B5EF4-FFF2-40B4-BE49-F238E27FC236}">
                      <a16:creationId xmlns:a16="http://schemas.microsoft.com/office/drawing/2014/main" id="{11EE3B31-2554-DC97-FABC-AB616EB76C62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Connector: Elbow 229">
                  <a:extLst>
                    <a:ext uri="{FF2B5EF4-FFF2-40B4-BE49-F238E27FC236}">
                      <a16:creationId xmlns:a16="http://schemas.microsoft.com/office/drawing/2014/main" id="{2B162363-4876-0E0D-ED1E-029EF845A3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05C5D307-EA93-332D-0E6D-AE071FEC8D83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7" name="Connector: Elbow 226">
                  <a:extLst>
                    <a:ext uri="{FF2B5EF4-FFF2-40B4-BE49-F238E27FC236}">
                      <a16:creationId xmlns:a16="http://schemas.microsoft.com/office/drawing/2014/main" id="{9E0CF05F-27E7-FFC0-6216-045C4697CB0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Connector: Elbow 227">
                  <a:extLst>
                    <a:ext uri="{FF2B5EF4-FFF2-40B4-BE49-F238E27FC236}">
                      <a16:creationId xmlns:a16="http://schemas.microsoft.com/office/drawing/2014/main" id="{848E98EB-FEAF-475B-72E8-A57DB94AFE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8D887733-FF20-564A-000D-114BA567F24A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6D21D692-EC11-DA14-95E7-CF9161B9D3BF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3" name="Connector: Elbow 222">
                  <a:extLst>
                    <a:ext uri="{FF2B5EF4-FFF2-40B4-BE49-F238E27FC236}">
                      <a16:creationId xmlns:a16="http://schemas.microsoft.com/office/drawing/2014/main" id="{17E457E1-6A39-CA55-D207-E84E1B13D446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Connector: Elbow 223">
                  <a:extLst>
                    <a:ext uri="{FF2B5EF4-FFF2-40B4-BE49-F238E27FC236}">
                      <a16:creationId xmlns:a16="http://schemas.microsoft.com/office/drawing/2014/main" id="{C4B658D2-B193-5CA5-011C-C636C6EF0B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4BA6B17F-471B-DED6-BA1D-39037AC468A8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21" name="Connector: Elbow 220">
                  <a:extLst>
                    <a:ext uri="{FF2B5EF4-FFF2-40B4-BE49-F238E27FC236}">
                      <a16:creationId xmlns:a16="http://schemas.microsoft.com/office/drawing/2014/main" id="{76CB1E3A-DE61-4FA3-024D-137E23D7559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Connector: Elbow 221">
                  <a:extLst>
                    <a:ext uri="{FF2B5EF4-FFF2-40B4-BE49-F238E27FC236}">
                      <a16:creationId xmlns:a16="http://schemas.microsoft.com/office/drawing/2014/main" id="{8132DE91-4752-E71B-40F0-103DD99FBF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F6EA8B54-7FB1-C358-933A-6705D7C09AD9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217" name="Connector: Elbow 216">
                <a:extLst>
                  <a:ext uri="{FF2B5EF4-FFF2-40B4-BE49-F238E27FC236}">
                    <a16:creationId xmlns:a16="http://schemas.microsoft.com/office/drawing/2014/main" id="{1E6CFE8B-6C63-42B1-7A0D-1581A8044503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nector: Elbow 217">
                <a:extLst>
                  <a:ext uri="{FF2B5EF4-FFF2-40B4-BE49-F238E27FC236}">
                    <a16:creationId xmlns:a16="http://schemas.microsoft.com/office/drawing/2014/main" id="{5D6C701B-AF25-18EF-12B5-74CD0F1946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DC80D15D-0425-33AE-05F6-62DFEF66B94D}"/>
              </a:ext>
            </a:extLst>
          </p:cNvPr>
          <p:cNvGrpSpPr/>
          <p:nvPr/>
        </p:nvGrpSpPr>
        <p:grpSpPr>
          <a:xfrm>
            <a:off x="-11417" y="2688421"/>
            <a:ext cx="10296548" cy="596999"/>
            <a:chOff x="25400" y="1367230"/>
            <a:chExt cx="10296548" cy="596999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C74BCDA8-A1EF-5560-97A2-4040C40A9A3A}"/>
                </a:ext>
              </a:extLst>
            </p:cNvPr>
            <p:cNvGrpSpPr/>
            <p:nvPr/>
          </p:nvGrpSpPr>
          <p:grpSpPr>
            <a:xfrm>
              <a:off x="25400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73" name="Group 272">
                <a:extLst>
                  <a:ext uri="{FF2B5EF4-FFF2-40B4-BE49-F238E27FC236}">
                    <a16:creationId xmlns:a16="http://schemas.microsoft.com/office/drawing/2014/main" id="{805805E4-AC3F-C287-6D94-8823D7E9B9C7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7" name="Connector: Elbow 276">
                  <a:extLst>
                    <a:ext uri="{FF2B5EF4-FFF2-40B4-BE49-F238E27FC236}">
                      <a16:creationId xmlns:a16="http://schemas.microsoft.com/office/drawing/2014/main" id="{FECB6CD0-756D-CF7D-6D3E-EB5EE398852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Connector: Elbow 277">
                  <a:extLst>
                    <a:ext uri="{FF2B5EF4-FFF2-40B4-BE49-F238E27FC236}">
                      <a16:creationId xmlns:a16="http://schemas.microsoft.com/office/drawing/2014/main" id="{696F911A-A9CC-4F56-6FD7-F8861A7941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5FEFF9D8-5A41-9099-F592-CC73BC94E547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5" name="Connector: Elbow 274">
                  <a:extLst>
                    <a:ext uri="{FF2B5EF4-FFF2-40B4-BE49-F238E27FC236}">
                      <a16:creationId xmlns:a16="http://schemas.microsoft.com/office/drawing/2014/main" id="{CD3ECD69-4B10-64D3-AE99-04BB7605021B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Connector: Elbow 275">
                  <a:extLst>
                    <a:ext uri="{FF2B5EF4-FFF2-40B4-BE49-F238E27FC236}">
                      <a16:creationId xmlns:a16="http://schemas.microsoft.com/office/drawing/2014/main" id="{93EA2615-2B93-CF21-B717-84D227C07F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48E38A6-0BC0-4E05-FD9F-21B40BE76006}"/>
                </a:ext>
              </a:extLst>
            </p:cNvPr>
            <p:cNvGrpSpPr/>
            <p:nvPr/>
          </p:nvGrpSpPr>
          <p:grpSpPr>
            <a:xfrm>
              <a:off x="2335464" y="1367475"/>
              <a:ext cx="2336762" cy="596754"/>
              <a:chOff x="25400" y="1367475"/>
              <a:chExt cx="2336762" cy="596754"/>
            </a:xfrm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299F794E-013A-816C-F506-90E461C4188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71" name="Connector: Elbow 270">
                  <a:extLst>
                    <a:ext uri="{FF2B5EF4-FFF2-40B4-BE49-F238E27FC236}">
                      <a16:creationId xmlns:a16="http://schemas.microsoft.com/office/drawing/2014/main" id="{F8592219-9E1B-5707-AFAC-FADE087E79C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Connector: Elbow 271">
                  <a:extLst>
                    <a:ext uri="{FF2B5EF4-FFF2-40B4-BE49-F238E27FC236}">
                      <a16:creationId xmlns:a16="http://schemas.microsoft.com/office/drawing/2014/main" id="{411DFC9E-1021-1A09-AF2C-CF1BA853AD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7D88C21-0827-F39E-32E1-F974C60980A9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9" name="Connector: Elbow 268">
                  <a:extLst>
                    <a:ext uri="{FF2B5EF4-FFF2-40B4-BE49-F238E27FC236}">
                      <a16:creationId xmlns:a16="http://schemas.microsoft.com/office/drawing/2014/main" id="{2219093D-F9B5-70F2-F8F2-E66A63873B50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Connector: Elbow 269">
                  <a:extLst>
                    <a:ext uri="{FF2B5EF4-FFF2-40B4-BE49-F238E27FC236}">
                      <a16:creationId xmlns:a16="http://schemas.microsoft.com/office/drawing/2014/main" id="{4A831CCC-7DF8-D425-8C2F-8AA1EA00AE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49152D27-C4C4-B124-659F-3544B7B36CE4}"/>
                </a:ext>
              </a:extLst>
            </p:cNvPr>
            <p:cNvGrpSpPr/>
            <p:nvPr/>
          </p:nvGrpSpPr>
          <p:grpSpPr>
            <a:xfrm>
              <a:off x="4645528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D2E3816F-9863-8C1E-2555-453780F888BB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5" name="Connector: Elbow 264">
                  <a:extLst>
                    <a:ext uri="{FF2B5EF4-FFF2-40B4-BE49-F238E27FC236}">
                      <a16:creationId xmlns:a16="http://schemas.microsoft.com/office/drawing/2014/main" id="{8897579B-23FC-6ABE-4974-D222054DB96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Connector: Elbow 265">
                  <a:extLst>
                    <a:ext uri="{FF2B5EF4-FFF2-40B4-BE49-F238E27FC236}">
                      <a16:creationId xmlns:a16="http://schemas.microsoft.com/office/drawing/2014/main" id="{0FDEF52F-A2F3-974E-9C5E-1C77B7ABE2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AFBA6DC1-979F-5B25-85F5-55D3B92843E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63" name="Connector: Elbow 262">
                  <a:extLst>
                    <a:ext uri="{FF2B5EF4-FFF2-40B4-BE49-F238E27FC236}">
                      <a16:creationId xmlns:a16="http://schemas.microsoft.com/office/drawing/2014/main" id="{8F0C29EB-80DD-0835-374B-F6D979146C48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Connector: Elbow 263">
                  <a:extLst>
                    <a:ext uri="{FF2B5EF4-FFF2-40B4-BE49-F238E27FC236}">
                      <a16:creationId xmlns:a16="http://schemas.microsoft.com/office/drawing/2014/main" id="{364F4ED9-B0FC-95DA-18E9-D0CBE97602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2913228F-C922-D3DB-E3F2-9CC2613B6064}"/>
                </a:ext>
              </a:extLst>
            </p:cNvPr>
            <p:cNvGrpSpPr/>
            <p:nvPr/>
          </p:nvGrpSpPr>
          <p:grpSpPr>
            <a:xfrm>
              <a:off x="6928894" y="1367230"/>
              <a:ext cx="2336762" cy="596754"/>
              <a:chOff x="25400" y="1367475"/>
              <a:chExt cx="2336762" cy="596754"/>
            </a:xfrm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D86A1D70-C840-1611-BB02-DB47007020DB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59" name="Connector: Elbow 258">
                  <a:extLst>
                    <a:ext uri="{FF2B5EF4-FFF2-40B4-BE49-F238E27FC236}">
                      <a16:creationId xmlns:a16="http://schemas.microsoft.com/office/drawing/2014/main" id="{18740766-B4ED-9E43-7802-B7A7098F0E2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Connector: Elbow 259">
                  <a:extLst>
                    <a:ext uri="{FF2B5EF4-FFF2-40B4-BE49-F238E27FC236}">
                      <a16:creationId xmlns:a16="http://schemas.microsoft.com/office/drawing/2014/main" id="{B7994FFC-1CC0-95B2-A90B-F027195A60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93C11094-B6B3-DF92-6455-5214C9C05F44}"/>
                  </a:ext>
                </a:extLst>
              </p:cNvPr>
              <p:cNvGrpSpPr/>
              <p:nvPr/>
            </p:nvGrpSpPr>
            <p:grpSpPr>
              <a:xfrm>
                <a:off x="1180432" y="1367475"/>
                <a:ext cx="1181730" cy="596754"/>
                <a:chOff x="-1351548" y="959330"/>
                <a:chExt cx="1810753" cy="914400"/>
              </a:xfrm>
            </p:grpSpPr>
            <p:cxnSp>
              <p:nvCxnSpPr>
                <p:cNvPr id="257" name="Connector: Elbow 256">
                  <a:extLst>
                    <a:ext uri="{FF2B5EF4-FFF2-40B4-BE49-F238E27FC236}">
                      <a16:creationId xmlns:a16="http://schemas.microsoft.com/office/drawing/2014/main" id="{D4081EFD-F2F7-1CEF-6AB3-6BB751997B2C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Connector: Elbow 257">
                  <a:extLst>
                    <a:ext uri="{FF2B5EF4-FFF2-40B4-BE49-F238E27FC236}">
                      <a16:creationId xmlns:a16="http://schemas.microsoft.com/office/drawing/2014/main" id="{43315498-492D-6301-9778-115A66B3A5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55195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73D230BD-8E11-306A-EA5E-430A90723111}"/>
                </a:ext>
              </a:extLst>
            </p:cNvPr>
            <p:cNvGrpSpPr/>
            <p:nvPr/>
          </p:nvGrpSpPr>
          <p:grpSpPr>
            <a:xfrm>
              <a:off x="9155138" y="1367230"/>
              <a:ext cx="1166810" cy="596754"/>
              <a:chOff x="-1351548" y="959330"/>
              <a:chExt cx="1787891" cy="914400"/>
            </a:xfrm>
          </p:grpSpPr>
          <p:cxnSp>
            <p:nvCxnSpPr>
              <p:cNvPr id="253" name="Connector: Elbow 252">
                <a:extLst>
                  <a:ext uri="{FF2B5EF4-FFF2-40B4-BE49-F238E27FC236}">
                    <a16:creationId xmlns:a16="http://schemas.microsoft.com/office/drawing/2014/main" id="{7ED9DBBA-7EE6-C197-CC78-9F2F99BB36BA}"/>
                  </a:ext>
                </a:extLst>
              </p:cNvPr>
              <p:cNvCxnSpPr/>
              <p:nvPr/>
            </p:nvCxnSpPr>
            <p:spPr>
              <a:xfrm>
                <a:off x="-1351548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nector: Elbow 253">
                <a:extLst>
                  <a:ext uri="{FF2B5EF4-FFF2-40B4-BE49-F238E27FC236}">
                    <a16:creationId xmlns:a16="http://schemas.microsoft.com/office/drawing/2014/main" id="{454EE902-EEC6-2049-E6C4-19159E8619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478057" y="959330"/>
                <a:ext cx="914400" cy="914400"/>
              </a:xfrm>
              <a:prstGeom prst="bentConnector3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79" name="Picture 278">
            <a:extLst>
              <a:ext uri="{FF2B5EF4-FFF2-40B4-BE49-F238E27FC236}">
                <a16:creationId xmlns:a16="http://schemas.microsoft.com/office/drawing/2014/main" id="{9061FC01-DC06-9945-D3F2-CA2A16E22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19727" y1="56250" x2="15625" y2="26367"/>
                        <a14:backgroundMark x1="28320" y1="49414" x2="17773" y2="19336"/>
                        <a14:backgroundMark x1="22461" y1="25977" x2="29492" y2="47070"/>
                        <a14:backgroundMark x1="29492" y1="47070" x2="21289" y2="54492"/>
                        <a14:backgroundMark x1="24805" y1="54492" x2="34375" y2="50391"/>
                        <a14:backgroundMark x1="34375" y1="50391" x2="30273" y2="36914"/>
                        <a14:backgroundMark x1="30273" y1="36914" x2="26367" y2="32031"/>
                        <a14:backgroundMark x1="51367" y1="36523" x2="48633" y2="14844"/>
                        <a14:backgroundMark x1="82227" y1="54102" x2="77930" y2="44922"/>
                        <a14:backgroundMark x1="77930" y1="44922" x2="77344" y2="30664"/>
                        <a14:backgroundMark x1="75000" y1="33398" x2="68359" y2="47266"/>
                        <a14:backgroundMark x1="68359" y1="47266" x2="80273" y2="541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0270" y="-104885"/>
            <a:ext cx="1337138" cy="13371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129321-3015-EBE6-9E7B-06DFAD55EDAF}"/>
              </a:ext>
            </a:extLst>
          </p:cNvPr>
          <p:cNvSpPr txBox="1"/>
          <p:nvPr/>
        </p:nvSpPr>
        <p:spPr>
          <a:xfrm>
            <a:off x="215770" y="162319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374E2F-5395-CC1F-6F2D-EC84FCB36E2C}"/>
              </a:ext>
            </a:extLst>
          </p:cNvPr>
          <p:cNvSpPr txBox="1"/>
          <p:nvPr/>
        </p:nvSpPr>
        <p:spPr>
          <a:xfrm>
            <a:off x="4409055" y="294017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349198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A4464F0D-6E38-2DE3-6C05-B17E7D869916}"/>
              </a:ext>
            </a:extLst>
          </p:cNvPr>
          <p:cNvGrpSpPr/>
          <p:nvPr/>
        </p:nvGrpSpPr>
        <p:grpSpPr>
          <a:xfrm>
            <a:off x="267058" y="1622027"/>
            <a:ext cx="9791342" cy="10448782"/>
            <a:chOff x="215037" y="1110583"/>
            <a:chExt cx="9791342" cy="1044878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779B6FD-D258-1FC4-F351-461A002456BD}"/>
                </a:ext>
              </a:extLst>
            </p:cNvPr>
            <p:cNvGrpSpPr/>
            <p:nvPr/>
          </p:nvGrpSpPr>
          <p:grpSpPr>
            <a:xfrm rot="16200000">
              <a:off x="-4364037" y="5704080"/>
              <a:ext cx="10427149" cy="1269002"/>
              <a:chOff x="13122" y="245019"/>
              <a:chExt cx="10427149" cy="1269002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291CEF8-9CD1-2449-CD78-13C42D8DB3CE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D087771D-CA24-16AB-850E-96E9701149D9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" name="Arc 2">
                    <a:extLst>
                      <a:ext uri="{FF2B5EF4-FFF2-40B4-BE49-F238E27FC236}">
                        <a16:creationId xmlns:a16="http://schemas.microsoft.com/office/drawing/2014/main" id="{B5958558-E3C1-8EED-1F8E-28F4CEEF2D2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" name="Arc 3">
                    <a:extLst>
                      <a:ext uri="{FF2B5EF4-FFF2-40B4-BE49-F238E27FC236}">
                        <a16:creationId xmlns:a16="http://schemas.microsoft.com/office/drawing/2014/main" id="{0B8B6CAC-BBDC-B881-4D62-D1623A2F36B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E9BFB2DD-20CA-06DF-53D6-2D72569D226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9" name="Arc 8">
                    <a:extLst>
                      <a:ext uri="{FF2B5EF4-FFF2-40B4-BE49-F238E27FC236}">
                        <a16:creationId xmlns:a16="http://schemas.microsoft.com/office/drawing/2014/main" id="{A159E066-6175-E330-8BF1-F312B369AC2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" name="Arc 9">
                    <a:extLst>
                      <a:ext uri="{FF2B5EF4-FFF2-40B4-BE49-F238E27FC236}">
                        <a16:creationId xmlns:a16="http://schemas.microsoft.com/office/drawing/2014/main" id="{64A61359-DBFA-BAD0-45A6-B3BFBE45230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3DE9DCFA-D687-84C3-DD0A-E9B1FFB09CEF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" name="Arc 11">
                    <a:extLst>
                      <a:ext uri="{FF2B5EF4-FFF2-40B4-BE49-F238E27FC236}">
                        <a16:creationId xmlns:a16="http://schemas.microsoft.com/office/drawing/2014/main" id="{A558298D-1B22-5858-360C-20BDA9B90DC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" name="Arc 12">
                    <a:extLst>
                      <a:ext uri="{FF2B5EF4-FFF2-40B4-BE49-F238E27FC236}">
                        <a16:creationId xmlns:a16="http://schemas.microsoft.com/office/drawing/2014/main" id="{E1889CEA-2EB1-2BA9-5A2B-67466C685D95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3331869-7837-B39E-CD45-0ADEF06D5868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B903F0F-0FCF-96EE-4817-31C09FD37622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3" name="Arc 22">
                    <a:extLst>
                      <a:ext uri="{FF2B5EF4-FFF2-40B4-BE49-F238E27FC236}">
                        <a16:creationId xmlns:a16="http://schemas.microsoft.com/office/drawing/2014/main" id="{D2A92EA0-027F-3351-4F22-D99D3E24E6D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" name="Arc 23">
                    <a:extLst>
                      <a:ext uri="{FF2B5EF4-FFF2-40B4-BE49-F238E27FC236}">
                        <a16:creationId xmlns:a16="http://schemas.microsoft.com/office/drawing/2014/main" id="{10589E23-A242-A7CB-DE3E-B2687A59C64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21FD322-36F5-B55B-CC3F-871C06CF1C9A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1" name="Arc 20">
                    <a:extLst>
                      <a:ext uri="{FF2B5EF4-FFF2-40B4-BE49-F238E27FC236}">
                        <a16:creationId xmlns:a16="http://schemas.microsoft.com/office/drawing/2014/main" id="{3DAB0E54-3DB4-DAFF-6BD9-B6B284E6EF3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Arc 21">
                    <a:extLst>
                      <a:ext uri="{FF2B5EF4-FFF2-40B4-BE49-F238E27FC236}">
                        <a16:creationId xmlns:a16="http://schemas.microsoft.com/office/drawing/2014/main" id="{D0EC84A5-1E76-CB30-40EC-EAD73913B38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806C7420-6F1B-E480-9CE4-054C2E840B94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" name="Arc 18">
                    <a:extLst>
                      <a:ext uri="{FF2B5EF4-FFF2-40B4-BE49-F238E27FC236}">
                        <a16:creationId xmlns:a16="http://schemas.microsoft.com/office/drawing/2014/main" id="{D9F32F97-70CA-BBAE-788A-4408F90AEB4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Arc 19">
                    <a:extLst>
                      <a:ext uri="{FF2B5EF4-FFF2-40B4-BE49-F238E27FC236}">
                        <a16:creationId xmlns:a16="http://schemas.microsoft.com/office/drawing/2014/main" id="{7F148403-DCFA-AF95-0C5E-7E9209BFFDC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F3074DC-46B2-FF1E-CAEC-C97A43BFD9D9}"/>
                </a:ext>
              </a:extLst>
            </p:cNvPr>
            <p:cNvGrpSpPr/>
            <p:nvPr/>
          </p:nvGrpSpPr>
          <p:grpSpPr>
            <a:xfrm rot="16200000">
              <a:off x="-3027814" y="5696868"/>
              <a:ext cx="10427149" cy="1269002"/>
              <a:chOff x="13122" y="245019"/>
              <a:chExt cx="10427149" cy="1269002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B077B71-0A74-D0DA-1140-8D471D6996EB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419E0043-6FDE-1799-80D0-59F20E8F1F1F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61" name="Arc 60">
                    <a:extLst>
                      <a:ext uri="{FF2B5EF4-FFF2-40B4-BE49-F238E27FC236}">
                        <a16:creationId xmlns:a16="http://schemas.microsoft.com/office/drawing/2014/main" id="{D9460D1B-CE41-05AD-84AC-450DFA71EEF7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" name="Arc 61">
                    <a:extLst>
                      <a:ext uri="{FF2B5EF4-FFF2-40B4-BE49-F238E27FC236}">
                        <a16:creationId xmlns:a16="http://schemas.microsoft.com/office/drawing/2014/main" id="{58A35EE9-9F9D-6866-0F15-36AB020BCA7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8244A5E9-0472-BBAB-1192-AF44B7B82D7E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9" name="Arc 58">
                    <a:extLst>
                      <a:ext uri="{FF2B5EF4-FFF2-40B4-BE49-F238E27FC236}">
                        <a16:creationId xmlns:a16="http://schemas.microsoft.com/office/drawing/2014/main" id="{5BFD670D-EA1B-A71C-885C-5C4B41DD43A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Arc 59">
                    <a:extLst>
                      <a:ext uri="{FF2B5EF4-FFF2-40B4-BE49-F238E27FC236}">
                        <a16:creationId xmlns:a16="http://schemas.microsoft.com/office/drawing/2014/main" id="{87C1152F-4FE4-C83D-9A6D-D497924BFBB8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5687A238-59B9-ED0B-7AB7-D30B80CD65B0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7" name="Arc 56">
                    <a:extLst>
                      <a:ext uri="{FF2B5EF4-FFF2-40B4-BE49-F238E27FC236}">
                        <a16:creationId xmlns:a16="http://schemas.microsoft.com/office/drawing/2014/main" id="{E84B9933-961C-EB2C-F4B7-2FB47247211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" name="Arc 57">
                    <a:extLst>
                      <a:ext uri="{FF2B5EF4-FFF2-40B4-BE49-F238E27FC236}">
                        <a16:creationId xmlns:a16="http://schemas.microsoft.com/office/drawing/2014/main" id="{09F72F24-F474-0D24-AD05-51CFC51C4AE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087886C-D596-C778-FFE5-15CB20EF8B64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7DB107BF-2767-7454-A8E9-814381B7C4C7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7" name="Arc 36">
                    <a:extLst>
                      <a:ext uri="{FF2B5EF4-FFF2-40B4-BE49-F238E27FC236}">
                        <a16:creationId xmlns:a16="http://schemas.microsoft.com/office/drawing/2014/main" id="{2C62E814-4C7F-D427-4EB7-9F65E0A813A9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" name="Arc 37">
                    <a:extLst>
                      <a:ext uri="{FF2B5EF4-FFF2-40B4-BE49-F238E27FC236}">
                        <a16:creationId xmlns:a16="http://schemas.microsoft.com/office/drawing/2014/main" id="{15114B20-D7CA-CB96-7CD5-9A4ED336254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5D17E2BB-735F-0E50-7F36-55ACD3CF67D4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5" name="Arc 34">
                    <a:extLst>
                      <a:ext uri="{FF2B5EF4-FFF2-40B4-BE49-F238E27FC236}">
                        <a16:creationId xmlns:a16="http://schemas.microsoft.com/office/drawing/2014/main" id="{374451EE-CFE9-4F2F-7F68-37351D0E472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" name="Arc 35">
                    <a:extLst>
                      <a:ext uri="{FF2B5EF4-FFF2-40B4-BE49-F238E27FC236}">
                        <a16:creationId xmlns:a16="http://schemas.microsoft.com/office/drawing/2014/main" id="{04B3A0DA-68DF-EF98-C128-2AD24906183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067E0433-99EF-D0CD-CA1C-757D4100B6E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33" name="Arc 32">
                    <a:extLst>
                      <a:ext uri="{FF2B5EF4-FFF2-40B4-BE49-F238E27FC236}">
                        <a16:creationId xmlns:a16="http://schemas.microsoft.com/office/drawing/2014/main" id="{A0764148-83FF-829E-7A36-EA179835BCD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" name="Arc 33">
                    <a:extLst>
                      <a:ext uri="{FF2B5EF4-FFF2-40B4-BE49-F238E27FC236}">
                        <a16:creationId xmlns:a16="http://schemas.microsoft.com/office/drawing/2014/main" id="{8503BA3D-5F84-AAA2-1516-72F432C0D9AE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804B55C-4E17-C385-6C44-B7BF43FAFF7C}"/>
                </a:ext>
              </a:extLst>
            </p:cNvPr>
            <p:cNvGrpSpPr/>
            <p:nvPr/>
          </p:nvGrpSpPr>
          <p:grpSpPr>
            <a:xfrm rot="16200000">
              <a:off x="-1598900" y="5689657"/>
              <a:ext cx="10427149" cy="1269002"/>
              <a:chOff x="13122" y="245019"/>
              <a:chExt cx="10427149" cy="126900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B0B1B16-B635-6C38-70EC-CA23A6A6B8E3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E0C55EB7-3694-C944-33F5-0012FAB8CAE0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70" name="Arc 69">
                    <a:extLst>
                      <a:ext uri="{FF2B5EF4-FFF2-40B4-BE49-F238E27FC236}">
                        <a16:creationId xmlns:a16="http://schemas.microsoft.com/office/drawing/2014/main" id="{8151968C-A684-8742-F54F-351A36E393F8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Arc 70">
                    <a:extLst>
                      <a:ext uri="{FF2B5EF4-FFF2-40B4-BE49-F238E27FC236}">
                        <a16:creationId xmlns:a16="http://schemas.microsoft.com/office/drawing/2014/main" id="{1151B994-8D31-271E-0CBA-27A0DBD72424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E7CA030D-4CA2-A73F-67C3-4AE2903219A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4" name="Arc 53">
                    <a:extLst>
                      <a:ext uri="{FF2B5EF4-FFF2-40B4-BE49-F238E27FC236}">
                        <a16:creationId xmlns:a16="http://schemas.microsoft.com/office/drawing/2014/main" id="{4DFCA8FB-7116-9CA1-32A6-1DE8F7E60873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Arc 54">
                    <a:extLst>
                      <a:ext uri="{FF2B5EF4-FFF2-40B4-BE49-F238E27FC236}">
                        <a16:creationId xmlns:a16="http://schemas.microsoft.com/office/drawing/2014/main" id="{2C82BA07-D098-0DD8-737E-7DDD51F3667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EDEC5440-3C55-35F7-D665-326241CA37DF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52" name="Arc 51">
                    <a:extLst>
                      <a:ext uri="{FF2B5EF4-FFF2-40B4-BE49-F238E27FC236}">
                        <a16:creationId xmlns:a16="http://schemas.microsoft.com/office/drawing/2014/main" id="{D02B3652-D7DF-9993-FF11-8B2FD7EFA1A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Arc 52">
                    <a:extLst>
                      <a:ext uri="{FF2B5EF4-FFF2-40B4-BE49-F238E27FC236}">
                        <a16:creationId xmlns:a16="http://schemas.microsoft.com/office/drawing/2014/main" id="{5694C605-3476-4EA9-C682-970D4B98F46C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AFF737D9-7AE5-32CE-1CCD-1A40DFFD838E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A6CE579-8682-BD9E-63C6-FD464AA2220E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7" name="Arc 46">
                    <a:extLst>
                      <a:ext uri="{FF2B5EF4-FFF2-40B4-BE49-F238E27FC236}">
                        <a16:creationId xmlns:a16="http://schemas.microsoft.com/office/drawing/2014/main" id="{F1E3E547-C91C-1595-D5D0-DEA44102D3C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Arc 47">
                    <a:extLst>
                      <a:ext uri="{FF2B5EF4-FFF2-40B4-BE49-F238E27FC236}">
                        <a16:creationId xmlns:a16="http://schemas.microsoft.com/office/drawing/2014/main" id="{A46A9A3D-63E0-B155-587D-15898132BA7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2F72E38D-472E-E273-23EB-C0118F176083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5" name="Arc 44">
                    <a:extLst>
                      <a:ext uri="{FF2B5EF4-FFF2-40B4-BE49-F238E27FC236}">
                        <a16:creationId xmlns:a16="http://schemas.microsoft.com/office/drawing/2014/main" id="{2EAAB9EA-D33B-913F-EA34-0A5F8A8F9A3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Arc 45">
                    <a:extLst>
                      <a:ext uri="{FF2B5EF4-FFF2-40B4-BE49-F238E27FC236}">
                        <a16:creationId xmlns:a16="http://schemas.microsoft.com/office/drawing/2014/main" id="{74BB96C6-309A-26A6-EFE3-30548552634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4C0C6A0A-95C5-5067-4EEC-0E77FB40426B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43" name="Arc 42">
                    <a:extLst>
                      <a:ext uri="{FF2B5EF4-FFF2-40B4-BE49-F238E27FC236}">
                        <a16:creationId xmlns:a16="http://schemas.microsoft.com/office/drawing/2014/main" id="{EAA06D6C-CD32-DCF3-8239-0144C450484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Arc 43">
                    <a:extLst>
                      <a:ext uri="{FF2B5EF4-FFF2-40B4-BE49-F238E27FC236}">
                        <a16:creationId xmlns:a16="http://schemas.microsoft.com/office/drawing/2014/main" id="{54948956-17F2-3C78-21E9-82794A509AA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AE9E41D3-5E08-34FA-0196-E78ADA9C137B}"/>
                </a:ext>
              </a:extLst>
            </p:cNvPr>
            <p:cNvGrpSpPr/>
            <p:nvPr/>
          </p:nvGrpSpPr>
          <p:grpSpPr>
            <a:xfrm rot="16200000">
              <a:off x="-160663" y="5711290"/>
              <a:ext cx="10427149" cy="1269002"/>
              <a:chOff x="13122" y="245019"/>
              <a:chExt cx="10427149" cy="1269002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7CE3BDA-6E1B-7FA2-7D6C-E329EB01A9E3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074DDF63-6574-C8F3-C338-18557A7FB6A9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91" name="Arc 90">
                    <a:extLst>
                      <a:ext uri="{FF2B5EF4-FFF2-40B4-BE49-F238E27FC236}">
                        <a16:creationId xmlns:a16="http://schemas.microsoft.com/office/drawing/2014/main" id="{3D98D463-A0B3-4637-1DD1-5250842E44F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Arc 92">
                    <a:extLst>
                      <a:ext uri="{FF2B5EF4-FFF2-40B4-BE49-F238E27FC236}">
                        <a16:creationId xmlns:a16="http://schemas.microsoft.com/office/drawing/2014/main" id="{4B9DA6E1-54F7-0F06-4831-AB364630026E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7ED3250-E85F-CBC7-5383-914C3E89263E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9" name="Arc 88">
                    <a:extLst>
                      <a:ext uri="{FF2B5EF4-FFF2-40B4-BE49-F238E27FC236}">
                        <a16:creationId xmlns:a16="http://schemas.microsoft.com/office/drawing/2014/main" id="{8328DCE0-C1A5-D35A-5A08-148C8C6D4F5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0" name="Arc 89">
                    <a:extLst>
                      <a:ext uri="{FF2B5EF4-FFF2-40B4-BE49-F238E27FC236}">
                        <a16:creationId xmlns:a16="http://schemas.microsoft.com/office/drawing/2014/main" id="{A7607BC7-4D44-1E95-E080-A87EF10D4CC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3E2F9972-0BAB-186A-B19B-FE18A86A8F36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7" name="Arc 86">
                    <a:extLst>
                      <a:ext uri="{FF2B5EF4-FFF2-40B4-BE49-F238E27FC236}">
                        <a16:creationId xmlns:a16="http://schemas.microsoft.com/office/drawing/2014/main" id="{FEF9BC6B-607C-DF36-5B3A-BE564B1FF87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8" name="Arc 87">
                    <a:extLst>
                      <a:ext uri="{FF2B5EF4-FFF2-40B4-BE49-F238E27FC236}">
                        <a16:creationId xmlns:a16="http://schemas.microsoft.com/office/drawing/2014/main" id="{306F3A29-C2C1-6B18-CA61-19AF22591F2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3C408159-7DBA-7164-E74D-5B2DC882E653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8034C3D8-B2B4-AEC4-E26A-C3B107CA8E1C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2" name="Arc 81">
                    <a:extLst>
                      <a:ext uri="{FF2B5EF4-FFF2-40B4-BE49-F238E27FC236}">
                        <a16:creationId xmlns:a16="http://schemas.microsoft.com/office/drawing/2014/main" id="{2A486A95-C45E-D970-0D8B-26B0F7299E0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Arc 82">
                    <a:extLst>
                      <a:ext uri="{FF2B5EF4-FFF2-40B4-BE49-F238E27FC236}">
                        <a16:creationId xmlns:a16="http://schemas.microsoft.com/office/drawing/2014/main" id="{6235979C-367B-4728-E5F8-090F4F0A7A00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2B800BC4-17CC-2A09-E215-96A3203FAF54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80" name="Arc 79">
                    <a:extLst>
                      <a:ext uri="{FF2B5EF4-FFF2-40B4-BE49-F238E27FC236}">
                        <a16:creationId xmlns:a16="http://schemas.microsoft.com/office/drawing/2014/main" id="{71EC6387-DF47-99BE-8E76-09502BF74308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Arc 80">
                    <a:extLst>
                      <a:ext uri="{FF2B5EF4-FFF2-40B4-BE49-F238E27FC236}">
                        <a16:creationId xmlns:a16="http://schemas.microsoft.com/office/drawing/2014/main" id="{0C4553D0-31BA-AF2C-7C73-23FC6F38CB35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951B4444-8560-D9E4-58C2-2682C4648CD6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78" name="Arc 77">
                    <a:extLst>
                      <a:ext uri="{FF2B5EF4-FFF2-40B4-BE49-F238E27FC236}">
                        <a16:creationId xmlns:a16="http://schemas.microsoft.com/office/drawing/2014/main" id="{1C6D7BCE-1691-FF2F-3582-931637FA2F7E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" name="Arc 78">
                    <a:extLst>
                      <a:ext uri="{FF2B5EF4-FFF2-40B4-BE49-F238E27FC236}">
                        <a16:creationId xmlns:a16="http://schemas.microsoft.com/office/drawing/2014/main" id="{7FF48CAD-5712-BF51-14CF-807B5644D57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726B760C-12FA-5E45-04B6-DFD415D85CCD}"/>
                </a:ext>
              </a:extLst>
            </p:cNvPr>
            <p:cNvGrpSpPr/>
            <p:nvPr/>
          </p:nvGrpSpPr>
          <p:grpSpPr>
            <a:xfrm rot="16200000">
              <a:off x="1268251" y="5704079"/>
              <a:ext cx="10427149" cy="1269002"/>
              <a:chOff x="13122" y="245019"/>
              <a:chExt cx="10427149" cy="1269002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84709C4-EB00-9CD6-7098-102F8261A026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D43FE3F7-5BCC-BDF9-4DDD-84B4BE8B9A13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6" name="Arc 115">
                    <a:extLst>
                      <a:ext uri="{FF2B5EF4-FFF2-40B4-BE49-F238E27FC236}">
                        <a16:creationId xmlns:a16="http://schemas.microsoft.com/office/drawing/2014/main" id="{3E954687-EC00-F36A-712F-A7DB6CB3E8A4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7" name="Arc 116">
                    <a:extLst>
                      <a:ext uri="{FF2B5EF4-FFF2-40B4-BE49-F238E27FC236}">
                        <a16:creationId xmlns:a16="http://schemas.microsoft.com/office/drawing/2014/main" id="{4ECFBC0C-5951-7854-40B1-70E0516C9EC8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D0C8100B-EC2B-E5EA-C6FB-482DFC79556B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4" name="Arc 113">
                    <a:extLst>
                      <a:ext uri="{FF2B5EF4-FFF2-40B4-BE49-F238E27FC236}">
                        <a16:creationId xmlns:a16="http://schemas.microsoft.com/office/drawing/2014/main" id="{4DBA5E61-4C74-A8DC-9B35-5CF3AC5DC5E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5" name="Arc 114">
                    <a:extLst>
                      <a:ext uri="{FF2B5EF4-FFF2-40B4-BE49-F238E27FC236}">
                        <a16:creationId xmlns:a16="http://schemas.microsoft.com/office/drawing/2014/main" id="{02AA30CB-7BD8-C0FA-A7F9-EC387CCF9D7C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C9A05879-7C00-BF0F-415B-3F6A78A446B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12" name="Arc 111">
                    <a:extLst>
                      <a:ext uri="{FF2B5EF4-FFF2-40B4-BE49-F238E27FC236}">
                        <a16:creationId xmlns:a16="http://schemas.microsoft.com/office/drawing/2014/main" id="{55A72C7C-8E78-3A03-7594-52AA713DE7F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3" name="Arc 112">
                    <a:extLst>
                      <a:ext uri="{FF2B5EF4-FFF2-40B4-BE49-F238E27FC236}">
                        <a16:creationId xmlns:a16="http://schemas.microsoft.com/office/drawing/2014/main" id="{0F1E9476-480E-74F6-977E-9EF26E303A1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F8D76190-4F54-5A73-E0F5-042B2394A59E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1B498F5D-90A0-5138-1B10-097A58D94BCB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7" name="Arc 106">
                    <a:extLst>
                      <a:ext uri="{FF2B5EF4-FFF2-40B4-BE49-F238E27FC236}">
                        <a16:creationId xmlns:a16="http://schemas.microsoft.com/office/drawing/2014/main" id="{8192A234-7720-9B4F-0312-ECB369B06F9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8" name="Arc 107">
                    <a:extLst>
                      <a:ext uri="{FF2B5EF4-FFF2-40B4-BE49-F238E27FC236}">
                        <a16:creationId xmlns:a16="http://schemas.microsoft.com/office/drawing/2014/main" id="{A94E0CDE-3736-88B6-0266-7CC5847FE6C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66E26D47-16DE-67BF-E15C-88B6831D40B0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5" name="Arc 104">
                    <a:extLst>
                      <a:ext uri="{FF2B5EF4-FFF2-40B4-BE49-F238E27FC236}">
                        <a16:creationId xmlns:a16="http://schemas.microsoft.com/office/drawing/2014/main" id="{3B517683-27C8-6192-3806-20E24A81F36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6" name="Arc 105">
                    <a:extLst>
                      <a:ext uri="{FF2B5EF4-FFF2-40B4-BE49-F238E27FC236}">
                        <a16:creationId xmlns:a16="http://schemas.microsoft.com/office/drawing/2014/main" id="{66973650-F396-9681-A80F-2232392A7B1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EFE930DB-E04D-D148-6B79-3C2C3F82C3D2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03" name="Arc 102">
                    <a:extLst>
                      <a:ext uri="{FF2B5EF4-FFF2-40B4-BE49-F238E27FC236}">
                        <a16:creationId xmlns:a16="http://schemas.microsoft.com/office/drawing/2014/main" id="{D4AC4BC3-03C5-E258-7CF2-080B0F44F87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4" name="Arc 103">
                    <a:extLst>
                      <a:ext uri="{FF2B5EF4-FFF2-40B4-BE49-F238E27FC236}">
                        <a16:creationId xmlns:a16="http://schemas.microsoft.com/office/drawing/2014/main" id="{FF687290-4013-EB59-78E6-1DB6C24A207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5D7F81F3-3FFA-BF16-8F24-3A5D03B81317}"/>
                </a:ext>
              </a:extLst>
            </p:cNvPr>
            <p:cNvGrpSpPr/>
            <p:nvPr/>
          </p:nvGrpSpPr>
          <p:grpSpPr>
            <a:xfrm rot="16200000">
              <a:off x="2729389" y="5704079"/>
              <a:ext cx="10427149" cy="1269002"/>
              <a:chOff x="13122" y="245019"/>
              <a:chExt cx="10427149" cy="1269002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858D344B-F8AA-5913-28A1-4A2B9FD198E5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FEA2887F-6049-144C-0CA9-70FB3271BA2E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43" name="Arc 142">
                    <a:extLst>
                      <a:ext uri="{FF2B5EF4-FFF2-40B4-BE49-F238E27FC236}">
                        <a16:creationId xmlns:a16="http://schemas.microsoft.com/office/drawing/2014/main" id="{D32B69AC-8E13-92D9-3507-0DCB5ACDAC2F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Arc 143">
                    <a:extLst>
                      <a:ext uri="{FF2B5EF4-FFF2-40B4-BE49-F238E27FC236}">
                        <a16:creationId xmlns:a16="http://schemas.microsoft.com/office/drawing/2014/main" id="{F830A77C-F6A1-BF41-03B5-283DCAB884B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642DE06B-A81F-D35B-646A-AAEA5B722727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40" name="Arc 139">
                    <a:extLst>
                      <a:ext uri="{FF2B5EF4-FFF2-40B4-BE49-F238E27FC236}">
                        <a16:creationId xmlns:a16="http://schemas.microsoft.com/office/drawing/2014/main" id="{CC61D5B7-95B7-5837-E2A2-42978B32247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Arc 141">
                    <a:extLst>
                      <a:ext uri="{FF2B5EF4-FFF2-40B4-BE49-F238E27FC236}">
                        <a16:creationId xmlns:a16="http://schemas.microsoft.com/office/drawing/2014/main" id="{2B16D4EF-3B9E-6D5B-A0B9-56AC8EA23C79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28EFD56E-B40B-D3BA-851E-44AA60491CA4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33" name="Arc 132">
                    <a:extLst>
                      <a:ext uri="{FF2B5EF4-FFF2-40B4-BE49-F238E27FC236}">
                        <a16:creationId xmlns:a16="http://schemas.microsoft.com/office/drawing/2014/main" id="{B43E36A2-0FDB-B6B1-B3E2-E2D24B30999D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4" name="Arc 133">
                    <a:extLst>
                      <a:ext uri="{FF2B5EF4-FFF2-40B4-BE49-F238E27FC236}">
                        <a16:creationId xmlns:a16="http://schemas.microsoft.com/office/drawing/2014/main" id="{7E4F9BC3-8B58-7DDE-061E-48C6FAD5196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63BBE98-A21F-703C-0BF1-51FAB567B75D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6DE543AE-8160-864B-E4F9-259E51FF9376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8" name="Arc 127">
                    <a:extLst>
                      <a:ext uri="{FF2B5EF4-FFF2-40B4-BE49-F238E27FC236}">
                        <a16:creationId xmlns:a16="http://schemas.microsoft.com/office/drawing/2014/main" id="{3DC2953F-BCF2-4190-89F4-FB8F73F317A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Arc 128">
                    <a:extLst>
                      <a:ext uri="{FF2B5EF4-FFF2-40B4-BE49-F238E27FC236}">
                        <a16:creationId xmlns:a16="http://schemas.microsoft.com/office/drawing/2014/main" id="{06E1EE53-D37C-F658-4698-119EFF0D40F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EB9DD89A-0110-9492-407C-C9F0017AEABC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6" name="Arc 125">
                    <a:extLst>
                      <a:ext uri="{FF2B5EF4-FFF2-40B4-BE49-F238E27FC236}">
                        <a16:creationId xmlns:a16="http://schemas.microsoft.com/office/drawing/2014/main" id="{5C6FBF00-83E3-585E-69D1-686D898E0C7A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7" name="Arc 126">
                    <a:extLst>
                      <a:ext uri="{FF2B5EF4-FFF2-40B4-BE49-F238E27FC236}">
                        <a16:creationId xmlns:a16="http://schemas.microsoft.com/office/drawing/2014/main" id="{9E29E72E-8082-5654-A4E4-B912BF4186BF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7EB6BF41-09A9-00A6-9479-74DDD659AD79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24" name="Arc 123">
                    <a:extLst>
                      <a:ext uri="{FF2B5EF4-FFF2-40B4-BE49-F238E27FC236}">
                        <a16:creationId xmlns:a16="http://schemas.microsoft.com/office/drawing/2014/main" id="{897A039B-063D-693B-3153-61F7D9C7AA49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5" name="Arc 124">
                    <a:extLst>
                      <a:ext uri="{FF2B5EF4-FFF2-40B4-BE49-F238E27FC236}">
                        <a16:creationId xmlns:a16="http://schemas.microsoft.com/office/drawing/2014/main" id="{D9968D95-2961-5E98-688F-DF5C1C2FEF27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37196657-2E63-E1E2-507D-80C2C5688E74}"/>
                </a:ext>
              </a:extLst>
            </p:cNvPr>
            <p:cNvGrpSpPr/>
            <p:nvPr/>
          </p:nvGrpSpPr>
          <p:grpSpPr>
            <a:xfrm rot="16200000">
              <a:off x="4158303" y="5696868"/>
              <a:ext cx="10427149" cy="1269002"/>
              <a:chOff x="13122" y="245019"/>
              <a:chExt cx="10427149" cy="1269002"/>
            </a:xfrm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C0883B75-6BF8-33ED-93A3-2CC075B39C55}"/>
                  </a:ext>
                </a:extLst>
              </p:cNvPr>
              <p:cNvGrpSpPr/>
              <p:nvPr/>
            </p:nvGrpSpPr>
            <p:grpSpPr>
              <a:xfrm>
                <a:off x="13122" y="248617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8B147FA4-81A5-14DA-75B9-AE8772C59550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10" name="Arc 209">
                    <a:extLst>
                      <a:ext uri="{FF2B5EF4-FFF2-40B4-BE49-F238E27FC236}">
                        <a16:creationId xmlns:a16="http://schemas.microsoft.com/office/drawing/2014/main" id="{5618F4CD-34D9-F3D1-4CF5-60B7156AACFB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Arc 210">
                    <a:extLst>
                      <a:ext uri="{FF2B5EF4-FFF2-40B4-BE49-F238E27FC236}">
                        <a16:creationId xmlns:a16="http://schemas.microsoft.com/office/drawing/2014/main" id="{B3E14355-176D-AE3B-1DF5-0DCD869BC503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CC60BD23-013E-5E6F-D03D-FFCB4415499C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8" name="Arc 207">
                    <a:extLst>
                      <a:ext uri="{FF2B5EF4-FFF2-40B4-BE49-F238E27FC236}">
                        <a16:creationId xmlns:a16="http://schemas.microsoft.com/office/drawing/2014/main" id="{D3FADBEE-FF51-143A-6194-1CB1A93759FD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Arc 208">
                    <a:extLst>
                      <a:ext uri="{FF2B5EF4-FFF2-40B4-BE49-F238E27FC236}">
                        <a16:creationId xmlns:a16="http://schemas.microsoft.com/office/drawing/2014/main" id="{52061DC8-7290-407F-4F9E-A873719408D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3A1C7FAE-CA45-B917-F824-3B389BD8EAB3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6" name="Arc 205">
                    <a:extLst>
                      <a:ext uri="{FF2B5EF4-FFF2-40B4-BE49-F238E27FC236}">
                        <a16:creationId xmlns:a16="http://schemas.microsoft.com/office/drawing/2014/main" id="{51A94F59-F4E5-2B21-1948-F2BFF5F4ACF5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Arc 206">
                    <a:extLst>
                      <a:ext uri="{FF2B5EF4-FFF2-40B4-BE49-F238E27FC236}">
                        <a16:creationId xmlns:a16="http://schemas.microsoft.com/office/drawing/2014/main" id="{9B151F18-F6A7-95E3-854D-6AF17FAD3FA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A5A21242-4D9D-C70F-B924-A2B0DA985437}"/>
                  </a:ext>
                </a:extLst>
              </p:cNvPr>
              <p:cNvGrpSpPr/>
              <p:nvPr/>
            </p:nvGrpSpPr>
            <p:grpSpPr>
              <a:xfrm>
                <a:off x="5219485" y="245019"/>
                <a:ext cx="5220786" cy="1265404"/>
                <a:chOff x="103774" y="-15956"/>
                <a:chExt cx="5220786" cy="1265404"/>
              </a:xfrm>
            </p:grpSpPr>
            <p:grpSp>
              <p:nvGrpSpPr>
                <p:cNvPr id="194" name="Group 193">
                  <a:extLst>
                    <a:ext uri="{FF2B5EF4-FFF2-40B4-BE49-F238E27FC236}">
                      <a16:creationId xmlns:a16="http://schemas.microsoft.com/office/drawing/2014/main" id="{A751DAA2-2068-CE0D-9419-7A125587985C}"/>
                    </a:ext>
                  </a:extLst>
                </p:cNvPr>
                <p:cNvGrpSpPr/>
                <p:nvPr/>
              </p:nvGrpSpPr>
              <p:grpSpPr>
                <a:xfrm>
                  <a:off x="103774" y="-450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201" name="Arc 200">
                    <a:extLst>
                      <a:ext uri="{FF2B5EF4-FFF2-40B4-BE49-F238E27FC236}">
                        <a16:creationId xmlns:a16="http://schemas.microsoft.com/office/drawing/2014/main" id="{048635D8-67FD-EFC7-09BE-9251F59123E7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556E8BE1-177D-3C94-7559-5C240B48A262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D3C1DA65-A0DF-10E3-4E5A-33252BF4777D}"/>
                    </a:ext>
                  </a:extLst>
                </p:cNvPr>
                <p:cNvGrpSpPr/>
                <p:nvPr/>
              </p:nvGrpSpPr>
              <p:grpSpPr>
                <a:xfrm>
                  <a:off x="1844036" y="-10231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9" name="Arc 198">
                    <a:extLst>
                      <a:ext uri="{FF2B5EF4-FFF2-40B4-BE49-F238E27FC236}">
                        <a16:creationId xmlns:a16="http://schemas.microsoft.com/office/drawing/2014/main" id="{D7BA76BC-20EF-2B46-5416-E0AF2EACCAD1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0" name="Arc 199">
                    <a:extLst>
                      <a:ext uri="{FF2B5EF4-FFF2-40B4-BE49-F238E27FC236}">
                        <a16:creationId xmlns:a16="http://schemas.microsoft.com/office/drawing/2014/main" id="{7BE58111-82A8-6207-B5B4-1826E58C463D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B6515240-5551-FD77-C23E-077EF8B727FE}"/>
                    </a:ext>
                  </a:extLst>
                </p:cNvPr>
                <p:cNvGrpSpPr/>
                <p:nvPr/>
              </p:nvGrpSpPr>
              <p:grpSpPr>
                <a:xfrm>
                  <a:off x="3584298" y="-15956"/>
                  <a:ext cx="1740262" cy="1253954"/>
                  <a:chOff x="103774" y="-4506"/>
                  <a:chExt cx="1740262" cy="1253954"/>
                </a:xfrm>
              </p:grpSpPr>
              <p:sp>
                <p:nvSpPr>
                  <p:cNvPr id="197" name="Arc 196">
                    <a:extLst>
                      <a:ext uri="{FF2B5EF4-FFF2-40B4-BE49-F238E27FC236}">
                        <a16:creationId xmlns:a16="http://schemas.microsoft.com/office/drawing/2014/main" id="{0B409ED7-FC61-4E99-D5E2-EFCFBE180E4C}"/>
                      </a:ext>
                    </a:extLst>
                  </p:cNvPr>
                  <p:cNvSpPr/>
                  <p:nvPr/>
                </p:nvSpPr>
                <p:spPr>
                  <a:xfrm>
                    <a:off x="103774" y="-4506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8" name="Arc 197">
                    <a:extLst>
                      <a:ext uri="{FF2B5EF4-FFF2-40B4-BE49-F238E27FC236}">
                        <a16:creationId xmlns:a16="http://schemas.microsoft.com/office/drawing/2014/main" id="{686FBEAE-69A3-959A-D29A-43E833EB63D6}"/>
                      </a:ext>
                    </a:extLst>
                  </p:cNvPr>
                  <p:cNvSpPr/>
                  <p:nvPr/>
                </p:nvSpPr>
                <p:spPr>
                  <a:xfrm>
                    <a:off x="973905" y="1219"/>
                    <a:ext cx="870131" cy="1248229"/>
                  </a:xfrm>
                  <a:prstGeom prst="arc">
                    <a:avLst>
                      <a:gd name="adj1" fmla="val 10723617"/>
                      <a:gd name="adj2" fmla="val 0"/>
                    </a:avLst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44A960C2-F5DB-E0FC-1F8C-37981406D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898" y1="89648" x2="70898" y2="89648"/>
                        <a14:backgroundMark x1="19336" y1="78711" x2="20898" y2="34766"/>
                        <a14:backgroundMark x1="20898" y1="34766" x2="25977" y2="48828"/>
                        <a14:backgroundMark x1="25977" y1="48828" x2="25195" y2="63477"/>
                        <a14:backgroundMark x1="25195" y1="63477" x2="29297" y2="74805"/>
                        <a14:backgroundMark x1="29297" y1="74805" x2="31055" y2="70313"/>
                        <a14:backgroundMark x1="30469" y1="82031" x2="27344" y2="65430"/>
                        <a14:backgroundMark x1="27344" y1="65430" x2="16406" y2="50195"/>
                        <a14:backgroundMark x1="16406" y1="50195" x2="15234" y2="34375"/>
                        <a14:backgroundMark x1="15234" y1="34375" x2="28516" y2="34570"/>
                        <a14:backgroundMark x1="28516" y1="34570" x2="29883" y2="48438"/>
                        <a14:backgroundMark x1="29883" y1="48438" x2="29883" y2="48438"/>
                        <a14:backgroundMark x1="29883" y1="48438" x2="27734" y2="28516"/>
                        <a14:backgroundMark x1="27734" y1="28516" x2="25000" y2="22461"/>
                        <a14:backgroundMark x1="27148" y1="26563" x2="32422" y2="40430"/>
                        <a14:backgroundMark x1="32422" y1="40430" x2="31055" y2="67578"/>
                        <a14:backgroundMark x1="31055" y1="67578" x2="35352" y2="77930"/>
                        <a14:backgroundMark x1="35352" y1="77930" x2="32227" y2="89648"/>
                        <a14:backgroundMark x1="32227" y1="89648" x2="31836" y2="90039"/>
                        <a14:backgroundMark x1="88477" y1="68164" x2="80859" y2="62305"/>
                        <a14:backgroundMark x1="80859" y1="62305" x2="74414" y2="47656"/>
                        <a14:backgroundMark x1="74414" y1="47656" x2="81055" y2="25586"/>
                        <a14:backgroundMark x1="81055" y1="25586" x2="73828" y2="35742"/>
                        <a14:backgroundMark x1="73828" y1="35742" x2="69141" y2="49023"/>
                        <a14:backgroundMark x1="69141" y1="49023" x2="72852" y2="59961"/>
                        <a14:backgroundMark x1="72852" y1="59961" x2="80859" y2="66406"/>
                        <a14:backgroundMark x1="80859" y1="66406" x2="82617" y2="66406"/>
                        <a14:backgroundMark x1="53906" y1="11523" x2="52148" y2="34766"/>
                        <a14:backgroundMark x1="52148" y1="34766" x2="51758" y2="21484"/>
                        <a14:backgroundMark x1="51758" y1="21484" x2="60742" y2="13281"/>
                        <a14:backgroundMark x1="60742" y1="13281" x2="48242" y2="12109"/>
                        <a14:backgroundMark x1="48242" y1="12109" x2="51367" y2="310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59779" y="-61154"/>
            <a:ext cx="1725839" cy="17258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13558642-08BC-A3B7-A799-D892F6F9ED46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68979B5-1BBE-BCDF-2FC4-778E464769C5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471985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9FE4612-A22B-CCC0-6CCE-9AED579D0F91}"/>
              </a:ext>
            </a:extLst>
          </p:cNvPr>
          <p:cNvGrpSpPr/>
          <p:nvPr/>
        </p:nvGrpSpPr>
        <p:grpSpPr>
          <a:xfrm>
            <a:off x="218106" y="1477961"/>
            <a:ext cx="9246236" cy="10307306"/>
            <a:chOff x="218106" y="1013012"/>
            <a:chExt cx="9246236" cy="10307306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7A355F23-27D7-553B-EFF9-0E192035B46A}"/>
                </a:ext>
              </a:extLst>
            </p:cNvPr>
            <p:cNvGrpSpPr/>
            <p:nvPr/>
          </p:nvGrpSpPr>
          <p:grpSpPr>
            <a:xfrm rot="5400000">
              <a:off x="-4631668" y="5873544"/>
              <a:ext cx="10296548" cy="596999"/>
              <a:chOff x="25400" y="1367230"/>
              <a:chExt cx="10296548" cy="59699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C7D098B-2F40-3C4A-2F10-D7DEBBE365D4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574C0D00-0D11-48D1-C507-4AA2A83ECC3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" name="Connector: Elbow 7">
                    <a:extLst>
                      <a:ext uri="{FF2B5EF4-FFF2-40B4-BE49-F238E27FC236}">
                        <a16:creationId xmlns:a16="http://schemas.microsoft.com/office/drawing/2014/main" id="{FD061F34-601C-1A6B-DACF-96DF0A3B9B6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Connector: Elbow 8">
                    <a:extLst>
                      <a:ext uri="{FF2B5EF4-FFF2-40B4-BE49-F238E27FC236}">
                        <a16:creationId xmlns:a16="http://schemas.microsoft.com/office/drawing/2014/main" id="{6A5098D4-4134-B18C-D279-10F887331E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0CDBC13B-8A9B-2315-F7F8-532383FB43F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" name="Connector: Elbow 11">
                    <a:extLst>
                      <a:ext uri="{FF2B5EF4-FFF2-40B4-BE49-F238E27FC236}">
                        <a16:creationId xmlns:a16="http://schemas.microsoft.com/office/drawing/2014/main" id="{6842B25E-9746-8D5F-6E46-77BF33EED96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Connector: Elbow 12">
                    <a:extLst>
                      <a:ext uri="{FF2B5EF4-FFF2-40B4-BE49-F238E27FC236}">
                        <a16:creationId xmlns:a16="http://schemas.microsoft.com/office/drawing/2014/main" id="{D1F93347-9C31-D08F-C3BB-7C5A65B3D4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721BA3F-E8CC-45B2-6D90-66398A8FE4EB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A28AC476-DFD2-67C0-7212-81D6AB93D0F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0" name="Connector: Elbow 19">
                    <a:extLst>
                      <a:ext uri="{FF2B5EF4-FFF2-40B4-BE49-F238E27FC236}">
                        <a16:creationId xmlns:a16="http://schemas.microsoft.com/office/drawing/2014/main" id="{10DBD636-78E6-6A15-FBB6-C1281DDECE1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Connector: Elbow 27">
                    <a:extLst>
                      <a:ext uri="{FF2B5EF4-FFF2-40B4-BE49-F238E27FC236}">
                        <a16:creationId xmlns:a16="http://schemas.microsoft.com/office/drawing/2014/main" id="{B11BDE50-8034-F893-4538-E4C3D5511F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F66B482-BF95-BAC6-4336-012D241FA70E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8" name="Connector: Elbow 17">
                    <a:extLst>
                      <a:ext uri="{FF2B5EF4-FFF2-40B4-BE49-F238E27FC236}">
                        <a16:creationId xmlns:a16="http://schemas.microsoft.com/office/drawing/2014/main" id="{31F0F356-2780-28DE-82BA-32642C0F97E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Connector: Elbow 18">
                    <a:extLst>
                      <a:ext uri="{FF2B5EF4-FFF2-40B4-BE49-F238E27FC236}">
                        <a16:creationId xmlns:a16="http://schemas.microsoft.com/office/drawing/2014/main" id="{41487BC2-C1B6-41CB-1906-99618A5871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E38A88A-2355-07EA-DB38-E8B7E0CAFEDF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8F524D3D-2792-029A-985B-3300F9230F22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0" name="Connector: Elbow 59">
                    <a:extLst>
                      <a:ext uri="{FF2B5EF4-FFF2-40B4-BE49-F238E27FC236}">
                        <a16:creationId xmlns:a16="http://schemas.microsoft.com/office/drawing/2014/main" id="{BEBCFBA2-7BB5-3B0D-4DDD-F4E1C04E8FE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Connector: Elbow 60">
                    <a:extLst>
                      <a:ext uri="{FF2B5EF4-FFF2-40B4-BE49-F238E27FC236}">
                        <a16:creationId xmlns:a16="http://schemas.microsoft.com/office/drawing/2014/main" id="{288990DF-FD3D-A0EE-A3A0-F1F613EAAE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739290A2-F38B-D48D-8F73-9375EF3FF64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58" name="Connector: Elbow 57">
                    <a:extLst>
                      <a:ext uri="{FF2B5EF4-FFF2-40B4-BE49-F238E27FC236}">
                        <a16:creationId xmlns:a16="http://schemas.microsoft.com/office/drawing/2014/main" id="{BF92B518-8576-3A9C-8C1A-86E3AC65F39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Connector: Elbow 58">
                    <a:extLst>
                      <a:ext uri="{FF2B5EF4-FFF2-40B4-BE49-F238E27FC236}">
                        <a16:creationId xmlns:a16="http://schemas.microsoft.com/office/drawing/2014/main" id="{5A21B359-9890-C4C0-FBDD-74917A07D1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2D36F4D3-95C0-429E-7E09-3CC440E15FAC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C82B3FDC-4F06-AAE4-38C2-1ABADB460B15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7" name="Connector: Elbow 66">
                    <a:extLst>
                      <a:ext uri="{FF2B5EF4-FFF2-40B4-BE49-F238E27FC236}">
                        <a16:creationId xmlns:a16="http://schemas.microsoft.com/office/drawing/2014/main" id="{67DE5E72-8CDB-52D7-7FCC-E3D2DB077D2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Connector: Elbow 67">
                    <a:extLst>
                      <a:ext uri="{FF2B5EF4-FFF2-40B4-BE49-F238E27FC236}">
                        <a16:creationId xmlns:a16="http://schemas.microsoft.com/office/drawing/2014/main" id="{E59D3CA1-03F2-FD3D-BAFE-F3A2105126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9BD75F56-2C5B-09D6-CA4B-5D17F1B28C19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65" name="Connector: Elbow 64">
                    <a:extLst>
                      <a:ext uri="{FF2B5EF4-FFF2-40B4-BE49-F238E27FC236}">
                        <a16:creationId xmlns:a16="http://schemas.microsoft.com/office/drawing/2014/main" id="{B0A6BA73-0E56-7055-BCBA-8EB8D87B610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Connector: Elbow 65">
                    <a:extLst>
                      <a:ext uri="{FF2B5EF4-FFF2-40B4-BE49-F238E27FC236}">
                        <a16:creationId xmlns:a16="http://schemas.microsoft.com/office/drawing/2014/main" id="{016C28A1-1D08-017F-72AD-FA2CF3F1B4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6166566F-63EA-6CBC-B8C0-474D2830BAB9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96" name="Connector: Elbow 95">
                  <a:extLst>
                    <a:ext uri="{FF2B5EF4-FFF2-40B4-BE49-F238E27FC236}">
                      <a16:creationId xmlns:a16="http://schemas.microsoft.com/office/drawing/2014/main" id="{9FA9EFFD-1F4A-82CE-5AA6-2164B187C294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nector: Elbow 96">
                  <a:extLst>
                    <a:ext uri="{FF2B5EF4-FFF2-40B4-BE49-F238E27FC236}">
                      <a16:creationId xmlns:a16="http://schemas.microsoft.com/office/drawing/2014/main" id="{466EE8EB-FA70-4429-6878-3494495296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68A5E26C-FC55-C403-D1D9-2671CA77F3DB}"/>
                </a:ext>
              </a:extLst>
            </p:cNvPr>
            <p:cNvGrpSpPr/>
            <p:nvPr/>
          </p:nvGrpSpPr>
          <p:grpSpPr>
            <a:xfrm rot="5400000" flipH="1">
              <a:off x="-1802128" y="5862787"/>
              <a:ext cx="10296548" cy="596999"/>
              <a:chOff x="25400" y="1367230"/>
              <a:chExt cx="10296548" cy="596999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21381975-1AA7-CBC3-C2FF-B37D698EE902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58FBDD3-E994-89EE-AB95-47F4381BBE6A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9" name="Connector: Elbow 168">
                    <a:extLst>
                      <a:ext uri="{FF2B5EF4-FFF2-40B4-BE49-F238E27FC236}">
                        <a16:creationId xmlns:a16="http://schemas.microsoft.com/office/drawing/2014/main" id="{9B70C004-EB40-0FBF-239F-F5889C85D5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Connector: Elbow 169">
                    <a:extLst>
                      <a:ext uri="{FF2B5EF4-FFF2-40B4-BE49-F238E27FC236}">
                        <a16:creationId xmlns:a16="http://schemas.microsoft.com/office/drawing/2014/main" id="{01A08DDE-5F7A-1F63-0390-ECB521D2FF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422866CC-5512-367E-6676-CB75B168491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7" name="Connector: Elbow 166">
                    <a:extLst>
                      <a:ext uri="{FF2B5EF4-FFF2-40B4-BE49-F238E27FC236}">
                        <a16:creationId xmlns:a16="http://schemas.microsoft.com/office/drawing/2014/main" id="{29912A41-0108-3F4D-E22F-7A02095BAB6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8" name="Connector: Elbow 167">
                    <a:extLst>
                      <a:ext uri="{FF2B5EF4-FFF2-40B4-BE49-F238E27FC236}">
                        <a16:creationId xmlns:a16="http://schemas.microsoft.com/office/drawing/2014/main" id="{DBD97E41-3465-ED57-2D59-5E7085FFD7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FCB735D7-AF41-D2AE-23BE-99533A333A53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CF2E7A89-8685-67F2-1CF7-7A2DDD6F1BED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3" name="Connector: Elbow 162">
                    <a:extLst>
                      <a:ext uri="{FF2B5EF4-FFF2-40B4-BE49-F238E27FC236}">
                        <a16:creationId xmlns:a16="http://schemas.microsoft.com/office/drawing/2014/main" id="{EEC13F47-62E8-4A1A-9955-023241ECE6D5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Connector: Elbow 163">
                    <a:extLst>
                      <a:ext uri="{FF2B5EF4-FFF2-40B4-BE49-F238E27FC236}">
                        <a16:creationId xmlns:a16="http://schemas.microsoft.com/office/drawing/2014/main" id="{42183B32-8755-C593-EE54-8856450082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326B775B-DC2E-2E31-1615-F8C780B5BA2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61" name="Connector: Elbow 160">
                    <a:extLst>
                      <a:ext uri="{FF2B5EF4-FFF2-40B4-BE49-F238E27FC236}">
                        <a16:creationId xmlns:a16="http://schemas.microsoft.com/office/drawing/2014/main" id="{53779C6D-50BE-20E6-6B9B-7DD5115E803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Connector: Elbow 161">
                    <a:extLst>
                      <a:ext uri="{FF2B5EF4-FFF2-40B4-BE49-F238E27FC236}">
                        <a16:creationId xmlns:a16="http://schemas.microsoft.com/office/drawing/2014/main" id="{76FB3DDC-9168-FDC8-A3BB-DFCA782A3D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4267B30B-3B61-2137-FD8A-C7A2888C8B4C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87B1AB8B-74B4-1886-2BA9-718CADCCE3A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7" name="Connector: Elbow 156">
                    <a:extLst>
                      <a:ext uri="{FF2B5EF4-FFF2-40B4-BE49-F238E27FC236}">
                        <a16:creationId xmlns:a16="http://schemas.microsoft.com/office/drawing/2014/main" id="{D7BD25AD-80CC-6642-F8E8-63FC3238C94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8" name="Connector: Elbow 157">
                    <a:extLst>
                      <a:ext uri="{FF2B5EF4-FFF2-40B4-BE49-F238E27FC236}">
                        <a16:creationId xmlns:a16="http://schemas.microsoft.com/office/drawing/2014/main" id="{7FB7FCAD-58A4-D14F-D0E8-74257E01B7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8A5E7F07-2D9A-1C41-C86B-2620E892E80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5" name="Connector: Elbow 154">
                    <a:extLst>
                      <a:ext uri="{FF2B5EF4-FFF2-40B4-BE49-F238E27FC236}">
                        <a16:creationId xmlns:a16="http://schemas.microsoft.com/office/drawing/2014/main" id="{04914F75-AD8D-B3F0-A7E5-B19170E22B2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Connector: Elbow 155">
                    <a:extLst>
                      <a:ext uri="{FF2B5EF4-FFF2-40B4-BE49-F238E27FC236}">
                        <a16:creationId xmlns:a16="http://schemas.microsoft.com/office/drawing/2014/main" id="{51146BF9-02CF-A0B2-CE3F-8F4C36EC03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740FBD04-057E-D84E-8137-0BB3271075E3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47" name="Group 146">
                  <a:extLst>
                    <a:ext uri="{FF2B5EF4-FFF2-40B4-BE49-F238E27FC236}">
                      <a16:creationId xmlns:a16="http://schemas.microsoft.com/office/drawing/2014/main" id="{A8D91A11-A8C6-7E14-AE61-B79545E7DE3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51" name="Connector: Elbow 150">
                    <a:extLst>
                      <a:ext uri="{FF2B5EF4-FFF2-40B4-BE49-F238E27FC236}">
                        <a16:creationId xmlns:a16="http://schemas.microsoft.com/office/drawing/2014/main" id="{82819221-0581-2FAD-D13C-B617FD4FCBE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" name="Connector: Elbow 151">
                    <a:extLst>
                      <a:ext uri="{FF2B5EF4-FFF2-40B4-BE49-F238E27FC236}">
                        <a16:creationId xmlns:a16="http://schemas.microsoft.com/office/drawing/2014/main" id="{938B5D73-5BCC-E78D-2737-BEAEB30377A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8" name="Group 147">
                  <a:extLst>
                    <a:ext uri="{FF2B5EF4-FFF2-40B4-BE49-F238E27FC236}">
                      <a16:creationId xmlns:a16="http://schemas.microsoft.com/office/drawing/2014/main" id="{47BEDC8B-3AA5-D1D2-6EB6-DEAD1B16559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49" name="Connector: Elbow 148">
                    <a:extLst>
                      <a:ext uri="{FF2B5EF4-FFF2-40B4-BE49-F238E27FC236}">
                        <a16:creationId xmlns:a16="http://schemas.microsoft.com/office/drawing/2014/main" id="{BEAAFAB4-7E6B-FBD6-4B5E-4AF58C0820F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Connector: Elbow 149">
                    <a:extLst>
                      <a:ext uri="{FF2B5EF4-FFF2-40B4-BE49-F238E27FC236}">
                        <a16:creationId xmlns:a16="http://schemas.microsoft.com/office/drawing/2014/main" id="{2339BFC0-4D7D-2E04-86D3-BBB1CD780F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5C6FDB43-A12D-82BF-573C-4A21E26D9A9D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45" name="Connector: Elbow 144">
                  <a:extLst>
                    <a:ext uri="{FF2B5EF4-FFF2-40B4-BE49-F238E27FC236}">
                      <a16:creationId xmlns:a16="http://schemas.microsoft.com/office/drawing/2014/main" id="{149F4517-8DE0-BF5C-F259-CF34424B118E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Connector: Elbow 145">
                  <a:extLst>
                    <a:ext uri="{FF2B5EF4-FFF2-40B4-BE49-F238E27FC236}">
                      <a16:creationId xmlns:a16="http://schemas.microsoft.com/office/drawing/2014/main" id="{2499A01B-E244-16F6-6D69-5605A63DA4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DC80D15D-0425-33AE-05F6-62DFEF66B94D}"/>
                </a:ext>
              </a:extLst>
            </p:cNvPr>
            <p:cNvGrpSpPr/>
            <p:nvPr/>
          </p:nvGrpSpPr>
          <p:grpSpPr>
            <a:xfrm rot="5400000">
              <a:off x="-3235575" y="5862786"/>
              <a:ext cx="10296548" cy="596999"/>
              <a:chOff x="25400" y="1367230"/>
              <a:chExt cx="10296548" cy="596999"/>
            </a:xfrm>
          </p:grpSpPr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C74BCDA8-A1EF-5560-97A2-4040C40A9A3A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805805E4-AC3F-C287-6D94-8823D7E9B9C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7" name="Connector: Elbow 276">
                    <a:extLst>
                      <a:ext uri="{FF2B5EF4-FFF2-40B4-BE49-F238E27FC236}">
                        <a16:creationId xmlns:a16="http://schemas.microsoft.com/office/drawing/2014/main" id="{FECB6CD0-756D-CF7D-6D3E-EB5EE398852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" name="Connector: Elbow 277">
                    <a:extLst>
                      <a:ext uri="{FF2B5EF4-FFF2-40B4-BE49-F238E27FC236}">
                        <a16:creationId xmlns:a16="http://schemas.microsoft.com/office/drawing/2014/main" id="{696F911A-A9CC-4F56-6FD7-F8861A7941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>
                  <a:extLst>
                    <a:ext uri="{FF2B5EF4-FFF2-40B4-BE49-F238E27FC236}">
                      <a16:creationId xmlns:a16="http://schemas.microsoft.com/office/drawing/2014/main" id="{5FEFF9D8-5A41-9099-F592-CC73BC94E547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5" name="Connector: Elbow 274">
                    <a:extLst>
                      <a:ext uri="{FF2B5EF4-FFF2-40B4-BE49-F238E27FC236}">
                        <a16:creationId xmlns:a16="http://schemas.microsoft.com/office/drawing/2014/main" id="{CD3ECD69-4B10-64D3-AE99-04BB7605021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Connector: Elbow 275">
                    <a:extLst>
                      <a:ext uri="{FF2B5EF4-FFF2-40B4-BE49-F238E27FC236}">
                        <a16:creationId xmlns:a16="http://schemas.microsoft.com/office/drawing/2014/main" id="{93EA2615-2B93-CF21-B717-84D227C07F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5" name="Group 244">
                <a:extLst>
                  <a:ext uri="{FF2B5EF4-FFF2-40B4-BE49-F238E27FC236}">
                    <a16:creationId xmlns:a16="http://schemas.microsoft.com/office/drawing/2014/main" id="{B48E38A6-0BC0-4E05-FD9F-21B40BE76006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67" name="Group 266">
                  <a:extLst>
                    <a:ext uri="{FF2B5EF4-FFF2-40B4-BE49-F238E27FC236}">
                      <a16:creationId xmlns:a16="http://schemas.microsoft.com/office/drawing/2014/main" id="{299F794E-013A-816C-F506-90E461C4188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1" name="Connector: Elbow 270">
                    <a:extLst>
                      <a:ext uri="{FF2B5EF4-FFF2-40B4-BE49-F238E27FC236}">
                        <a16:creationId xmlns:a16="http://schemas.microsoft.com/office/drawing/2014/main" id="{F8592219-9E1B-5707-AFAC-FADE087E79C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Connector: Elbow 271">
                    <a:extLst>
                      <a:ext uri="{FF2B5EF4-FFF2-40B4-BE49-F238E27FC236}">
                        <a16:creationId xmlns:a16="http://schemas.microsoft.com/office/drawing/2014/main" id="{411DFC9E-1021-1A09-AF2C-CF1BA853ADA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8" name="Group 267">
                  <a:extLst>
                    <a:ext uri="{FF2B5EF4-FFF2-40B4-BE49-F238E27FC236}">
                      <a16:creationId xmlns:a16="http://schemas.microsoft.com/office/drawing/2014/main" id="{D7D88C21-0827-F39E-32E1-F974C60980A9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9" name="Connector: Elbow 268">
                    <a:extLst>
                      <a:ext uri="{FF2B5EF4-FFF2-40B4-BE49-F238E27FC236}">
                        <a16:creationId xmlns:a16="http://schemas.microsoft.com/office/drawing/2014/main" id="{2219093D-F9B5-70F2-F8F2-E66A63873B5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Connector: Elbow 269">
                    <a:extLst>
                      <a:ext uri="{FF2B5EF4-FFF2-40B4-BE49-F238E27FC236}">
                        <a16:creationId xmlns:a16="http://schemas.microsoft.com/office/drawing/2014/main" id="{4A831CCC-7DF8-D425-8C2F-8AA1EA00AE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49152D27-C4C4-B124-659F-3544B7B36CE4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D2E3816F-9863-8C1E-2555-453780F888BB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5" name="Connector: Elbow 264">
                    <a:extLst>
                      <a:ext uri="{FF2B5EF4-FFF2-40B4-BE49-F238E27FC236}">
                        <a16:creationId xmlns:a16="http://schemas.microsoft.com/office/drawing/2014/main" id="{8897579B-23FC-6ABE-4974-D222054DB96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Connector: Elbow 265">
                    <a:extLst>
                      <a:ext uri="{FF2B5EF4-FFF2-40B4-BE49-F238E27FC236}">
                        <a16:creationId xmlns:a16="http://schemas.microsoft.com/office/drawing/2014/main" id="{0FDEF52F-A2F3-974E-9C5E-1C77B7ABE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AFBA6DC1-979F-5B25-85F5-55D3B92843E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63" name="Connector: Elbow 262">
                    <a:extLst>
                      <a:ext uri="{FF2B5EF4-FFF2-40B4-BE49-F238E27FC236}">
                        <a16:creationId xmlns:a16="http://schemas.microsoft.com/office/drawing/2014/main" id="{8F0C29EB-80DD-0835-374B-F6D979146C4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" name="Connector: Elbow 263">
                    <a:extLst>
                      <a:ext uri="{FF2B5EF4-FFF2-40B4-BE49-F238E27FC236}">
                        <a16:creationId xmlns:a16="http://schemas.microsoft.com/office/drawing/2014/main" id="{364F4ED9-B0FC-95DA-18E9-D0CBE97602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7" name="Group 246">
                <a:extLst>
                  <a:ext uri="{FF2B5EF4-FFF2-40B4-BE49-F238E27FC236}">
                    <a16:creationId xmlns:a16="http://schemas.microsoft.com/office/drawing/2014/main" id="{2913228F-C922-D3DB-E3F2-9CC2613B6064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55" name="Group 254">
                  <a:extLst>
                    <a:ext uri="{FF2B5EF4-FFF2-40B4-BE49-F238E27FC236}">
                      <a16:creationId xmlns:a16="http://schemas.microsoft.com/office/drawing/2014/main" id="{D86A1D70-C840-1611-BB02-DB47007020DB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9" name="Connector: Elbow 258">
                    <a:extLst>
                      <a:ext uri="{FF2B5EF4-FFF2-40B4-BE49-F238E27FC236}">
                        <a16:creationId xmlns:a16="http://schemas.microsoft.com/office/drawing/2014/main" id="{18740766-B4ED-9E43-7802-B7A7098F0E2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Connector: Elbow 259">
                    <a:extLst>
                      <a:ext uri="{FF2B5EF4-FFF2-40B4-BE49-F238E27FC236}">
                        <a16:creationId xmlns:a16="http://schemas.microsoft.com/office/drawing/2014/main" id="{B7994FFC-1CC0-95B2-A90B-F027195A60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93C11094-B6B3-DF92-6455-5214C9C05F44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7" name="Connector: Elbow 256">
                    <a:extLst>
                      <a:ext uri="{FF2B5EF4-FFF2-40B4-BE49-F238E27FC236}">
                        <a16:creationId xmlns:a16="http://schemas.microsoft.com/office/drawing/2014/main" id="{D4081EFD-F2F7-1CEF-6AB3-6BB751997B2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Connector: Elbow 257">
                    <a:extLst>
                      <a:ext uri="{FF2B5EF4-FFF2-40B4-BE49-F238E27FC236}">
                        <a16:creationId xmlns:a16="http://schemas.microsoft.com/office/drawing/2014/main" id="{43315498-492D-6301-9778-115A66B3A5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73D230BD-8E11-306A-EA5E-430A90723111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253" name="Connector: Elbow 252">
                  <a:extLst>
                    <a:ext uri="{FF2B5EF4-FFF2-40B4-BE49-F238E27FC236}">
                      <a16:creationId xmlns:a16="http://schemas.microsoft.com/office/drawing/2014/main" id="{7ED9DBBA-7EE6-C197-CC78-9F2F99BB36BA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Connector: Elbow 253">
                  <a:extLst>
                    <a:ext uri="{FF2B5EF4-FFF2-40B4-BE49-F238E27FC236}">
                      <a16:creationId xmlns:a16="http://schemas.microsoft.com/office/drawing/2014/main" id="{454EE902-EEC6-2049-E6C4-19159E8619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E0F2F8-98E9-07CB-E84F-094CECC6AC86}"/>
                </a:ext>
              </a:extLst>
            </p:cNvPr>
            <p:cNvGrpSpPr/>
            <p:nvPr/>
          </p:nvGrpSpPr>
          <p:grpSpPr>
            <a:xfrm rot="5400000" flipH="1">
              <a:off x="1064522" y="5862787"/>
              <a:ext cx="10296548" cy="596999"/>
              <a:chOff x="25400" y="1367230"/>
              <a:chExt cx="10296548" cy="5969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2893A806-9143-37E6-B0C2-41CA9FBDF03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25592D9A-8FEE-68E2-3CE7-004BEF8D7D64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9" name="Connector: Elbow 48">
                    <a:extLst>
                      <a:ext uri="{FF2B5EF4-FFF2-40B4-BE49-F238E27FC236}">
                        <a16:creationId xmlns:a16="http://schemas.microsoft.com/office/drawing/2014/main" id="{7562E97E-DB62-7A05-8AEF-A63FCB5D151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Connector: Elbow 49">
                    <a:extLst>
                      <a:ext uri="{FF2B5EF4-FFF2-40B4-BE49-F238E27FC236}">
                        <a16:creationId xmlns:a16="http://schemas.microsoft.com/office/drawing/2014/main" id="{5EC7C745-6E9E-D16F-9DA8-3EA1CA2A2B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5AA22623-488C-3B32-040A-19EA36F1BCE1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7" name="Connector: Elbow 46">
                    <a:extLst>
                      <a:ext uri="{FF2B5EF4-FFF2-40B4-BE49-F238E27FC236}">
                        <a16:creationId xmlns:a16="http://schemas.microsoft.com/office/drawing/2014/main" id="{1BBFE1AB-7F0A-1169-D663-C04F5E906E5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Connector: Elbow 47">
                    <a:extLst>
                      <a:ext uri="{FF2B5EF4-FFF2-40B4-BE49-F238E27FC236}">
                        <a16:creationId xmlns:a16="http://schemas.microsoft.com/office/drawing/2014/main" id="{E9E62649-D1E2-E44F-B0A0-23FA2CFE6A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8C755BD4-21DB-D4A4-EF0E-7B0F29029533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A502E171-A1A4-2ED0-F5DA-BA8432C302C9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3" name="Connector: Elbow 42">
                    <a:extLst>
                      <a:ext uri="{FF2B5EF4-FFF2-40B4-BE49-F238E27FC236}">
                        <a16:creationId xmlns:a16="http://schemas.microsoft.com/office/drawing/2014/main" id="{1B2356DB-F8FD-5937-6653-7678623FB51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Connector: Elbow 43">
                    <a:extLst>
                      <a:ext uri="{FF2B5EF4-FFF2-40B4-BE49-F238E27FC236}">
                        <a16:creationId xmlns:a16="http://schemas.microsoft.com/office/drawing/2014/main" id="{694350FE-C5CF-ABF2-DF0F-1FBFD6648B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16266337-A75E-0EDF-BDF9-E8671F0AA931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41" name="Connector: Elbow 40">
                    <a:extLst>
                      <a:ext uri="{FF2B5EF4-FFF2-40B4-BE49-F238E27FC236}">
                        <a16:creationId xmlns:a16="http://schemas.microsoft.com/office/drawing/2014/main" id="{81117F57-7CE8-E730-6BA8-6AA9A9B50A4B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Connector: Elbow 41">
                    <a:extLst>
                      <a:ext uri="{FF2B5EF4-FFF2-40B4-BE49-F238E27FC236}">
                        <a16:creationId xmlns:a16="http://schemas.microsoft.com/office/drawing/2014/main" id="{21E33CBA-2BBB-D773-EF34-5A959EAAE1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A3F49FF-FA18-33E6-9E51-B37B373FD87F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9B9CB3C-77A5-9909-A170-6E3823087AA0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37" name="Connector: Elbow 36">
                    <a:extLst>
                      <a:ext uri="{FF2B5EF4-FFF2-40B4-BE49-F238E27FC236}">
                        <a16:creationId xmlns:a16="http://schemas.microsoft.com/office/drawing/2014/main" id="{887B9D26-9617-787C-A6C0-4CA1B7BF028F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Connector: Elbow 37">
                    <a:extLst>
                      <a:ext uri="{FF2B5EF4-FFF2-40B4-BE49-F238E27FC236}">
                        <a16:creationId xmlns:a16="http://schemas.microsoft.com/office/drawing/2014/main" id="{04DFAB07-E02F-6E26-86FC-F5A07BFB83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52D01B77-37ED-19DF-80AB-7B5191213C3A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35" name="Connector: Elbow 34">
                    <a:extLst>
                      <a:ext uri="{FF2B5EF4-FFF2-40B4-BE49-F238E27FC236}">
                        <a16:creationId xmlns:a16="http://schemas.microsoft.com/office/drawing/2014/main" id="{91319361-AEA6-2DF8-090D-BBE795BE95C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Connector: Elbow 35">
                    <a:extLst>
                      <a:ext uri="{FF2B5EF4-FFF2-40B4-BE49-F238E27FC236}">
                        <a16:creationId xmlns:a16="http://schemas.microsoft.com/office/drawing/2014/main" id="{DBB1A35F-0B72-4C56-23E2-66EE1E9301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6343D222-94BF-252F-91EB-2C5E8F29C346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55D94012-E4B3-1BC1-BA4E-4D69C663F8CF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7" name="Connector: Elbow 26">
                    <a:extLst>
                      <a:ext uri="{FF2B5EF4-FFF2-40B4-BE49-F238E27FC236}">
                        <a16:creationId xmlns:a16="http://schemas.microsoft.com/office/drawing/2014/main" id="{BCB4D95C-61C3-3015-D6AB-A6063A3C1B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nector: Elbow 31">
                    <a:extLst>
                      <a:ext uri="{FF2B5EF4-FFF2-40B4-BE49-F238E27FC236}">
                        <a16:creationId xmlns:a16="http://schemas.microsoft.com/office/drawing/2014/main" id="{E5333BF9-A8B8-A945-4FFE-5402C88564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2D17A379-6FAD-448E-C204-D4AE072426DB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" name="Connector: Elbow 24">
                    <a:extLst>
                      <a:ext uri="{FF2B5EF4-FFF2-40B4-BE49-F238E27FC236}">
                        <a16:creationId xmlns:a16="http://schemas.microsoft.com/office/drawing/2014/main" id="{DE42AED7-0C11-1D22-4309-F107D95BDFC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Connector: Elbow 25">
                    <a:extLst>
                      <a:ext uri="{FF2B5EF4-FFF2-40B4-BE49-F238E27FC236}">
                        <a16:creationId xmlns:a16="http://schemas.microsoft.com/office/drawing/2014/main" id="{133EAD8E-0E55-1498-0BA3-F8DF96C06E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88D0C01-AD36-724A-7CB5-D07C45CBE4F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21" name="Connector: Elbow 20">
                  <a:extLst>
                    <a:ext uri="{FF2B5EF4-FFF2-40B4-BE49-F238E27FC236}">
                      <a16:creationId xmlns:a16="http://schemas.microsoft.com/office/drawing/2014/main" id="{153F2E72-A52C-4865-842A-CC5A00E5EE45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Connector: Elbow 21">
                  <a:extLst>
                    <a:ext uri="{FF2B5EF4-FFF2-40B4-BE49-F238E27FC236}">
                      <a16:creationId xmlns:a16="http://schemas.microsoft.com/office/drawing/2014/main" id="{93261AF3-033C-33CE-9F9C-4E61435324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603E83D-00C1-29DE-E49B-4B7156332CD2}"/>
                </a:ext>
              </a:extLst>
            </p:cNvPr>
            <p:cNvGrpSpPr/>
            <p:nvPr/>
          </p:nvGrpSpPr>
          <p:grpSpPr>
            <a:xfrm rot="5400000">
              <a:off x="-368925" y="5862786"/>
              <a:ext cx="10296548" cy="596999"/>
              <a:chOff x="25400" y="1367230"/>
              <a:chExt cx="10296548" cy="596999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5B368BEA-ACCE-B300-1CCB-AA7831BE15B0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E1114835-A499-BB72-568B-55413217F5A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93" name="Connector: Elbow 92">
                    <a:extLst>
                      <a:ext uri="{FF2B5EF4-FFF2-40B4-BE49-F238E27FC236}">
                        <a16:creationId xmlns:a16="http://schemas.microsoft.com/office/drawing/2014/main" id="{3B713F23-CDD4-8897-20FD-DC2A0C69348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Connector: Elbow 93">
                    <a:extLst>
                      <a:ext uri="{FF2B5EF4-FFF2-40B4-BE49-F238E27FC236}">
                        <a16:creationId xmlns:a16="http://schemas.microsoft.com/office/drawing/2014/main" id="{2BFA43DB-D096-1132-D147-A817EB3583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CC0D5059-A798-8720-6040-EF5DD47D84D3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90" name="Connector: Elbow 89">
                    <a:extLst>
                      <a:ext uri="{FF2B5EF4-FFF2-40B4-BE49-F238E27FC236}">
                        <a16:creationId xmlns:a16="http://schemas.microsoft.com/office/drawing/2014/main" id="{40A9D399-451A-6EFB-81A1-F5CFC2B00C3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Connector: Elbow 90">
                    <a:extLst>
                      <a:ext uri="{FF2B5EF4-FFF2-40B4-BE49-F238E27FC236}">
                        <a16:creationId xmlns:a16="http://schemas.microsoft.com/office/drawing/2014/main" id="{64E3855B-15CE-D604-658A-B6A51CFC234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C881379-AF35-3913-169E-A815D6E3FBD1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28A0369F-AB83-BED8-50D4-F5F349154E76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6" name="Connector: Elbow 85">
                    <a:extLst>
                      <a:ext uri="{FF2B5EF4-FFF2-40B4-BE49-F238E27FC236}">
                        <a16:creationId xmlns:a16="http://schemas.microsoft.com/office/drawing/2014/main" id="{BD4A6D74-DBA1-B542-6181-A0704B01409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Connector: Elbow 86">
                    <a:extLst>
                      <a:ext uri="{FF2B5EF4-FFF2-40B4-BE49-F238E27FC236}">
                        <a16:creationId xmlns:a16="http://schemas.microsoft.com/office/drawing/2014/main" id="{27ADAF83-BD24-F304-D9F7-B98709DFAC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6E5D427A-CB90-15F9-2C56-9B3231C55D4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4" name="Connector: Elbow 83">
                    <a:extLst>
                      <a:ext uri="{FF2B5EF4-FFF2-40B4-BE49-F238E27FC236}">
                        <a16:creationId xmlns:a16="http://schemas.microsoft.com/office/drawing/2014/main" id="{B86191F2-6DC6-96A0-169D-A8B654BD51E6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Connector: Elbow 84">
                    <a:extLst>
                      <a:ext uri="{FF2B5EF4-FFF2-40B4-BE49-F238E27FC236}">
                        <a16:creationId xmlns:a16="http://schemas.microsoft.com/office/drawing/2014/main" id="{1A3DDCFA-9AC0-2B0E-4F9C-2FD5ABD480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8FDD9704-092E-37F4-3ED9-BD2DBCC4A1D5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47F42D42-935C-8339-C902-2F80CC6994E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80" name="Connector: Elbow 79">
                    <a:extLst>
                      <a:ext uri="{FF2B5EF4-FFF2-40B4-BE49-F238E27FC236}">
                        <a16:creationId xmlns:a16="http://schemas.microsoft.com/office/drawing/2014/main" id="{CDCE9F90-B075-8872-EB97-6FD287E1EC7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Connector: Elbow 80">
                    <a:extLst>
                      <a:ext uri="{FF2B5EF4-FFF2-40B4-BE49-F238E27FC236}">
                        <a16:creationId xmlns:a16="http://schemas.microsoft.com/office/drawing/2014/main" id="{5C5D9E73-7798-AAB7-BC52-53C29FFE14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96CB4566-7B08-7F5C-F6A2-6C94D2030F36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8" name="Connector: Elbow 77">
                    <a:extLst>
                      <a:ext uri="{FF2B5EF4-FFF2-40B4-BE49-F238E27FC236}">
                        <a16:creationId xmlns:a16="http://schemas.microsoft.com/office/drawing/2014/main" id="{1861DF9B-3F10-7CEA-D29E-B35E19CD1731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Connector: Elbow 78">
                    <a:extLst>
                      <a:ext uri="{FF2B5EF4-FFF2-40B4-BE49-F238E27FC236}">
                        <a16:creationId xmlns:a16="http://schemas.microsoft.com/office/drawing/2014/main" id="{7ADB7F96-E883-C96F-8A9F-B33C1F647A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5594EBBF-2196-19C0-FD28-4CCF500EE753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88BB9C56-53E8-1B03-7137-EA9B3D6CA15E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4" name="Connector: Elbow 73">
                    <a:extLst>
                      <a:ext uri="{FF2B5EF4-FFF2-40B4-BE49-F238E27FC236}">
                        <a16:creationId xmlns:a16="http://schemas.microsoft.com/office/drawing/2014/main" id="{DD321B5F-51AE-42A9-6CE3-1D16E794220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Connector: Elbow 74">
                    <a:extLst>
                      <a:ext uri="{FF2B5EF4-FFF2-40B4-BE49-F238E27FC236}">
                        <a16:creationId xmlns:a16="http://schemas.microsoft.com/office/drawing/2014/main" id="{7094D9DE-976C-14BF-6CFF-8EEE71AE1E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10F4F19F-5007-0EAB-FAD1-7D227BDBCEE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72" name="Connector: Elbow 71">
                    <a:extLst>
                      <a:ext uri="{FF2B5EF4-FFF2-40B4-BE49-F238E27FC236}">
                        <a16:creationId xmlns:a16="http://schemas.microsoft.com/office/drawing/2014/main" id="{534A1CC9-19E1-4D14-15B1-B895E4F110DD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nector: Elbow 72">
                    <a:extLst>
                      <a:ext uri="{FF2B5EF4-FFF2-40B4-BE49-F238E27FC236}">
                        <a16:creationId xmlns:a16="http://schemas.microsoft.com/office/drawing/2014/main" id="{687C23A8-DCFC-B523-13D4-50C904532E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7EAF2E0E-5A95-4F0F-B89B-205600FB2FD8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57" name="Connector: Elbow 56">
                  <a:extLst>
                    <a:ext uri="{FF2B5EF4-FFF2-40B4-BE49-F238E27FC236}">
                      <a16:creationId xmlns:a16="http://schemas.microsoft.com/office/drawing/2014/main" id="{4F2310D3-B5D1-0E98-2809-A9B5F38DDE83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Connector: Elbow 68">
                  <a:extLst>
                    <a:ext uri="{FF2B5EF4-FFF2-40B4-BE49-F238E27FC236}">
                      <a16:creationId xmlns:a16="http://schemas.microsoft.com/office/drawing/2014/main" id="{2D87C60B-8AEF-2D40-119D-36796DE2E6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ECC4115C-8B06-FB28-1DC5-F51227A72AB0}"/>
                </a:ext>
              </a:extLst>
            </p:cNvPr>
            <p:cNvGrpSpPr/>
            <p:nvPr/>
          </p:nvGrpSpPr>
          <p:grpSpPr>
            <a:xfrm rot="5400000" flipH="1">
              <a:off x="4017569" y="5873544"/>
              <a:ext cx="10296548" cy="596999"/>
              <a:chOff x="25400" y="1367230"/>
              <a:chExt cx="10296548" cy="596999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B4C76BCA-3A2F-40E6-9B8C-4670FF8E17C6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4F45C805-B2CC-C4D4-B142-E6CAF51A0BDF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8" name="Connector: Elbow 127">
                    <a:extLst>
                      <a:ext uri="{FF2B5EF4-FFF2-40B4-BE49-F238E27FC236}">
                        <a16:creationId xmlns:a16="http://schemas.microsoft.com/office/drawing/2014/main" id="{17EC3C05-9F96-E796-A9A0-18F8F8AF200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Connector: Elbow 128">
                    <a:extLst>
                      <a:ext uri="{FF2B5EF4-FFF2-40B4-BE49-F238E27FC236}">
                        <a16:creationId xmlns:a16="http://schemas.microsoft.com/office/drawing/2014/main" id="{22638A72-D821-6068-97BB-6ED4B5AED3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0A991F06-2566-C9C1-8186-B7EB64EC879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6" name="Connector: Elbow 125">
                    <a:extLst>
                      <a:ext uri="{FF2B5EF4-FFF2-40B4-BE49-F238E27FC236}">
                        <a16:creationId xmlns:a16="http://schemas.microsoft.com/office/drawing/2014/main" id="{2C6CF177-ABAE-FC91-4386-50E800D0A969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Connector: Elbow 126">
                    <a:extLst>
                      <a:ext uri="{FF2B5EF4-FFF2-40B4-BE49-F238E27FC236}">
                        <a16:creationId xmlns:a16="http://schemas.microsoft.com/office/drawing/2014/main" id="{E8B3CCD0-0489-3208-21A8-2A6E8F75B2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233AAD50-B157-DBBA-0D98-30BD85C5D7CE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9135B817-F14D-AE4D-F105-357D36E02765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2" name="Connector: Elbow 121">
                    <a:extLst>
                      <a:ext uri="{FF2B5EF4-FFF2-40B4-BE49-F238E27FC236}">
                        <a16:creationId xmlns:a16="http://schemas.microsoft.com/office/drawing/2014/main" id="{575084C6-8513-77E8-4BD9-A7ABD6AD5C79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Connector: Elbow 122">
                    <a:extLst>
                      <a:ext uri="{FF2B5EF4-FFF2-40B4-BE49-F238E27FC236}">
                        <a16:creationId xmlns:a16="http://schemas.microsoft.com/office/drawing/2014/main" id="{28B9430C-0BBD-938E-0151-0378CE1603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E5BC6909-EE9C-98C4-D364-28027FFE7282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20" name="Connector: Elbow 119">
                    <a:extLst>
                      <a:ext uri="{FF2B5EF4-FFF2-40B4-BE49-F238E27FC236}">
                        <a16:creationId xmlns:a16="http://schemas.microsoft.com/office/drawing/2014/main" id="{BE627F83-9A62-9A9C-E592-1665ECCF5BA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Connector: Elbow 120">
                    <a:extLst>
                      <a:ext uri="{FF2B5EF4-FFF2-40B4-BE49-F238E27FC236}">
                        <a16:creationId xmlns:a16="http://schemas.microsoft.com/office/drawing/2014/main" id="{6063EBD5-5191-87A5-567C-16B6839B263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FD6C7578-2A35-331C-6FA2-F6359D319F3D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78EA70B3-9D12-7129-9CEA-59446882AF3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6" name="Connector: Elbow 115">
                    <a:extLst>
                      <a:ext uri="{FF2B5EF4-FFF2-40B4-BE49-F238E27FC236}">
                        <a16:creationId xmlns:a16="http://schemas.microsoft.com/office/drawing/2014/main" id="{88DEB0C8-BA0E-438F-6E7E-843022A70354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Connector: Elbow 116">
                    <a:extLst>
                      <a:ext uri="{FF2B5EF4-FFF2-40B4-BE49-F238E27FC236}">
                        <a16:creationId xmlns:a16="http://schemas.microsoft.com/office/drawing/2014/main" id="{04AC0B60-96FD-F763-5E1E-944A1DD8BC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8818C24F-EFA8-E639-CFDB-4F67D269C805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4" name="Connector: Elbow 113">
                    <a:extLst>
                      <a:ext uri="{FF2B5EF4-FFF2-40B4-BE49-F238E27FC236}">
                        <a16:creationId xmlns:a16="http://schemas.microsoft.com/office/drawing/2014/main" id="{7DEF226C-2E69-70E6-BC85-0F791DA07F0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Connector: Elbow 114">
                    <a:extLst>
                      <a:ext uri="{FF2B5EF4-FFF2-40B4-BE49-F238E27FC236}">
                        <a16:creationId xmlns:a16="http://schemas.microsoft.com/office/drawing/2014/main" id="{E60A3B58-6D2E-7114-F019-C63CE23867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052A9F5E-8DBE-DAC9-1323-D1C16D52C5B7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A49EBFE1-F9C1-26CD-F67F-96058366B1F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10" name="Connector: Elbow 109">
                    <a:extLst>
                      <a:ext uri="{FF2B5EF4-FFF2-40B4-BE49-F238E27FC236}">
                        <a16:creationId xmlns:a16="http://schemas.microsoft.com/office/drawing/2014/main" id="{B1D652EA-0B27-1AEE-D543-193EE9E35BA3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Connector: Elbow 110">
                    <a:extLst>
                      <a:ext uri="{FF2B5EF4-FFF2-40B4-BE49-F238E27FC236}">
                        <a16:creationId xmlns:a16="http://schemas.microsoft.com/office/drawing/2014/main" id="{D29493BF-34C4-64E5-640B-DA173C0DE0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5E8EA33A-ECAF-61EC-7744-0CF7E3106888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08" name="Connector: Elbow 107">
                    <a:extLst>
                      <a:ext uri="{FF2B5EF4-FFF2-40B4-BE49-F238E27FC236}">
                        <a16:creationId xmlns:a16="http://schemas.microsoft.com/office/drawing/2014/main" id="{943F860A-3A43-07E7-2645-CEEEF659B968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Connector: Elbow 108">
                    <a:extLst>
                      <a:ext uri="{FF2B5EF4-FFF2-40B4-BE49-F238E27FC236}">
                        <a16:creationId xmlns:a16="http://schemas.microsoft.com/office/drawing/2014/main" id="{B369AFF7-0B1A-463F-E8E1-1E373D062A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8E68BD54-D78D-0528-338A-A9ED784E1BE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04" name="Connector: Elbow 103">
                  <a:extLst>
                    <a:ext uri="{FF2B5EF4-FFF2-40B4-BE49-F238E27FC236}">
                      <a16:creationId xmlns:a16="http://schemas.microsoft.com/office/drawing/2014/main" id="{643364FB-2C26-AB5C-4CCA-71A0B09F3549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Connector: Elbow 104">
                  <a:extLst>
                    <a:ext uri="{FF2B5EF4-FFF2-40B4-BE49-F238E27FC236}">
                      <a16:creationId xmlns:a16="http://schemas.microsoft.com/office/drawing/2014/main" id="{0A237FFA-4076-FAA9-1686-5CB68D4C96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22D4C4F5-D5B7-E771-6CA7-0FBBD5A19EFB}"/>
                </a:ext>
              </a:extLst>
            </p:cNvPr>
            <p:cNvGrpSpPr/>
            <p:nvPr/>
          </p:nvGrpSpPr>
          <p:grpSpPr>
            <a:xfrm rot="5400000">
              <a:off x="2584122" y="5873543"/>
              <a:ext cx="10296548" cy="596999"/>
              <a:chOff x="25400" y="1367230"/>
              <a:chExt cx="10296548" cy="596999"/>
            </a:xfrm>
          </p:grpSpPr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94228823-65E5-C4D2-5BF2-8AF7DEA5F8C3}"/>
                  </a:ext>
                </a:extLst>
              </p:cNvPr>
              <p:cNvGrpSpPr/>
              <p:nvPr/>
            </p:nvGrpSpPr>
            <p:grpSpPr>
              <a:xfrm>
                <a:off x="25400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84" name="Group 283">
                  <a:extLst>
                    <a:ext uri="{FF2B5EF4-FFF2-40B4-BE49-F238E27FC236}">
                      <a16:creationId xmlns:a16="http://schemas.microsoft.com/office/drawing/2014/main" id="{7220B29F-D53A-9F35-E688-AF6BBA586281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8" name="Connector: Elbow 287">
                    <a:extLst>
                      <a:ext uri="{FF2B5EF4-FFF2-40B4-BE49-F238E27FC236}">
                        <a16:creationId xmlns:a16="http://schemas.microsoft.com/office/drawing/2014/main" id="{74FC5ECD-F13A-1444-647F-34A2614EEA5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" name="Connector: Elbow 288">
                    <a:extLst>
                      <a:ext uri="{FF2B5EF4-FFF2-40B4-BE49-F238E27FC236}">
                        <a16:creationId xmlns:a16="http://schemas.microsoft.com/office/drawing/2014/main" id="{9ADF0C20-FA9D-337B-3333-5A32A9FDA8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5" name="Group 284">
                  <a:extLst>
                    <a:ext uri="{FF2B5EF4-FFF2-40B4-BE49-F238E27FC236}">
                      <a16:creationId xmlns:a16="http://schemas.microsoft.com/office/drawing/2014/main" id="{093846D1-DA62-DDFD-2D7F-DDA123745A5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6" name="Connector: Elbow 285">
                    <a:extLst>
                      <a:ext uri="{FF2B5EF4-FFF2-40B4-BE49-F238E27FC236}">
                        <a16:creationId xmlns:a16="http://schemas.microsoft.com/office/drawing/2014/main" id="{2C020271-A707-DC7F-862C-0B3EBF45669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Connector: Elbow 286">
                    <a:extLst>
                      <a:ext uri="{FF2B5EF4-FFF2-40B4-BE49-F238E27FC236}">
                        <a16:creationId xmlns:a16="http://schemas.microsoft.com/office/drawing/2014/main" id="{696D49A1-F36C-AE93-547A-1A3CF6974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2CBA3BC2-6805-F682-32FE-3C4C3DF76D64}"/>
                  </a:ext>
                </a:extLst>
              </p:cNvPr>
              <p:cNvGrpSpPr/>
              <p:nvPr/>
            </p:nvGrpSpPr>
            <p:grpSpPr>
              <a:xfrm>
                <a:off x="2335464" y="1367475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99696461-877C-278D-5347-C04BB4D3C76C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2" name="Connector: Elbow 281">
                    <a:extLst>
                      <a:ext uri="{FF2B5EF4-FFF2-40B4-BE49-F238E27FC236}">
                        <a16:creationId xmlns:a16="http://schemas.microsoft.com/office/drawing/2014/main" id="{58D329F3-8C44-8CCC-F1F4-F0BE32F1D85A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" name="Connector: Elbow 282">
                    <a:extLst>
                      <a:ext uri="{FF2B5EF4-FFF2-40B4-BE49-F238E27FC236}">
                        <a16:creationId xmlns:a16="http://schemas.microsoft.com/office/drawing/2014/main" id="{09FDA7F2-6680-A1EA-5D26-75A44F5C90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" name="Group 278">
                  <a:extLst>
                    <a:ext uri="{FF2B5EF4-FFF2-40B4-BE49-F238E27FC236}">
                      <a16:creationId xmlns:a16="http://schemas.microsoft.com/office/drawing/2014/main" id="{8B03374C-54DB-2CB6-3D1C-BF4EAA2684DB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80" name="Connector: Elbow 279">
                    <a:extLst>
                      <a:ext uri="{FF2B5EF4-FFF2-40B4-BE49-F238E27FC236}">
                        <a16:creationId xmlns:a16="http://schemas.microsoft.com/office/drawing/2014/main" id="{27502AA7-CA05-D442-A18B-2AC47CC19CC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" name="Connector: Elbow 280">
                    <a:extLst>
                      <a:ext uri="{FF2B5EF4-FFF2-40B4-BE49-F238E27FC236}">
                        <a16:creationId xmlns:a16="http://schemas.microsoft.com/office/drawing/2014/main" id="{CDE15B1B-458D-8AE4-A820-EFCDA4CB55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D5649C57-2AA2-2C6F-C489-49461003CA7D}"/>
                  </a:ext>
                </a:extLst>
              </p:cNvPr>
              <p:cNvGrpSpPr/>
              <p:nvPr/>
            </p:nvGrpSpPr>
            <p:grpSpPr>
              <a:xfrm>
                <a:off x="4645528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214" name="Group 213">
                  <a:extLst>
                    <a:ext uri="{FF2B5EF4-FFF2-40B4-BE49-F238E27FC236}">
                      <a16:creationId xmlns:a16="http://schemas.microsoft.com/office/drawing/2014/main" id="{A67ED596-09AC-39E5-233C-7C1EF905BF68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50" name="Connector: Elbow 249">
                    <a:extLst>
                      <a:ext uri="{FF2B5EF4-FFF2-40B4-BE49-F238E27FC236}">
                        <a16:creationId xmlns:a16="http://schemas.microsoft.com/office/drawing/2014/main" id="{D38279E3-636A-7E1A-2798-06EDDBD5AA37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Connector: Elbow 250">
                    <a:extLst>
                      <a:ext uri="{FF2B5EF4-FFF2-40B4-BE49-F238E27FC236}">
                        <a16:creationId xmlns:a16="http://schemas.microsoft.com/office/drawing/2014/main" id="{6F795388-29A9-11CF-9175-C2CEDF05A9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4DC20981-F44A-FF46-078E-1005C1AD7D4C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216" name="Connector: Elbow 215">
                    <a:extLst>
                      <a:ext uri="{FF2B5EF4-FFF2-40B4-BE49-F238E27FC236}">
                        <a16:creationId xmlns:a16="http://schemas.microsoft.com/office/drawing/2014/main" id="{E2A15649-3656-6CE5-8643-B640D983E49C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8" name="Connector: Elbow 247">
                    <a:extLst>
                      <a:ext uri="{FF2B5EF4-FFF2-40B4-BE49-F238E27FC236}">
                        <a16:creationId xmlns:a16="http://schemas.microsoft.com/office/drawing/2014/main" id="{9829FFA7-78A6-ABFA-41FE-E35CB2CFE8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F8BCF656-CCFA-8804-ACD4-CBBCD9D954B6}"/>
                  </a:ext>
                </a:extLst>
              </p:cNvPr>
              <p:cNvGrpSpPr/>
              <p:nvPr/>
            </p:nvGrpSpPr>
            <p:grpSpPr>
              <a:xfrm>
                <a:off x="6928894" y="1367230"/>
                <a:ext cx="2336762" cy="596754"/>
                <a:chOff x="25400" y="1367475"/>
                <a:chExt cx="2336762" cy="596754"/>
              </a:xfrm>
            </p:grpSpPr>
            <p:grpSp>
              <p:nvGrpSpPr>
                <p:cNvPr id="144" name="Group 143">
                  <a:extLst>
                    <a:ext uri="{FF2B5EF4-FFF2-40B4-BE49-F238E27FC236}">
                      <a16:creationId xmlns:a16="http://schemas.microsoft.com/office/drawing/2014/main" id="{B574CCE5-FE97-071E-A0F7-0827852A0C37}"/>
                    </a:ext>
                  </a:extLst>
                </p:cNvPr>
                <p:cNvGrpSpPr/>
                <p:nvPr/>
              </p:nvGrpSpPr>
              <p:grpSpPr>
                <a:xfrm>
                  <a:off x="25400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80" name="Connector: Elbow 179">
                    <a:extLst>
                      <a:ext uri="{FF2B5EF4-FFF2-40B4-BE49-F238E27FC236}">
                        <a16:creationId xmlns:a16="http://schemas.microsoft.com/office/drawing/2014/main" id="{6E9BC1EA-132A-BF20-28E8-E68E37FA9A70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Connector: Elbow 211">
                    <a:extLst>
                      <a:ext uri="{FF2B5EF4-FFF2-40B4-BE49-F238E27FC236}">
                        <a16:creationId xmlns:a16="http://schemas.microsoft.com/office/drawing/2014/main" id="{128CDFA7-490E-B838-4963-B539B5080B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FA2A53AE-EBAC-07D1-6C3B-DFBCA7A70930}"/>
                    </a:ext>
                  </a:extLst>
                </p:cNvPr>
                <p:cNvGrpSpPr/>
                <p:nvPr/>
              </p:nvGrpSpPr>
              <p:grpSpPr>
                <a:xfrm>
                  <a:off x="1180432" y="1367475"/>
                  <a:ext cx="1181730" cy="596754"/>
                  <a:chOff x="-1351548" y="959330"/>
                  <a:chExt cx="1810753" cy="914400"/>
                </a:xfrm>
              </p:grpSpPr>
              <p:cxnSp>
                <p:nvCxnSpPr>
                  <p:cNvPr id="178" name="Connector: Elbow 177">
                    <a:extLst>
                      <a:ext uri="{FF2B5EF4-FFF2-40B4-BE49-F238E27FC236}">
                        <a16:creationId xmlns:a16="http://schemas.microsoft.com/office/drawing/2014/main" id="{A46DA819-56D3-13B1-C449-21D403C2AF4E}"/>
                      </a:ext>
                    </a:extLst>
                  </p:cNvPr>
                  <p:cNvCxnSpPr/>
                  <p:nvPr/>
                </p:nvCxnSpPr>
                <p:spPr>
                  <a:xfrm>
                    <a:off x="-1351548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Connector: Elbow 178">
                    <a:extLst>
                      <a:ext uri="{FF2B5EF4-FFF2-40B4-BE49-F238E27FC236}">
                        <a16:creationId xmlns:a16="http://schemas.microsoft.com/office/drawing/2014/main" id="{86D2F679-FD4A-FFE5-F2B3-76B854D08C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455195" y="959330"/>
                    <a:ext cx="914400" cy="914400"/>
                  </a:xfrm>
                  <a:prstGeom prst="bentConnector3">
                    <a:avLst/>
                  </a:prstGeom>
                  <a:ln w="38100">
                    <a:solidFill>
                      <a:schemeClr val="tx1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5C53222D-43F1-FDAC-28DA-C9D4E190ED6E}"/>
                  </a:ext>
                </a:extLst>
              </p:cNvPr>
              <p:cNvGrpSpPr/>
              <p:nvPr/>
            </p:nvGrpSpPr>
            <p:grpSpPr>
              <a:xfrm>
                <a:off x="9155138" y="1367230"/>
                <a:ext cx="1166810" cy="596754"/>
                <a:chOff x="-1351548" y="959330"/>
                <a:chExt cx="1787891" cy="914400"/>
              </a:xfrm>
            </p:grpSpPr>
            <p:cxnSp>
              <p:nvCxnSpPr>
                <p:cNvPr id="142" name="Connector: Elbow 141">
                  <a:extLst>
                    <a:ext uri="{FF2B5EF4-FFF2-40B4-BE49-F238E27FC236}">
                      <a16:creationId xmlns:a16="http://schemas.microsoft.com/office/drawing/2014/main" id="{F3AE1DD7-BD77-6E47-1F67-26ADDFF6A739}"/>
                    </a:ext>
                  </a:extLst>
                </p:cNvPr>
                <p:cNvCxnSpPr/>
                <p:nvPr/>
              </p:nvCxnSpPr>
              <p:spPr>
                <a:xfrm>
                  <a:off x="-1351548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Connector: Elbow 142">
                  <a:extLst>
                    <a:ext uri="{FF2B5EF4-FFF2-40B4-BE49-F238E27FC236}">
                      <a16:creationId xmlns:a16="http://schemas.microsoft.com/office/drawing/2014/main" id="{E69FA086-49B0-8409-5E7B-D2466129BC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478057" y="959330"/>
                  <a:ext cx="914400" cy="914400"/>
                </a:xfrm>
                <a:prstGeom prst="bentConnector3">
                  <a:avLst/>
                </a:prstGeom>
                <a:ln w="38100"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3" name="Picture 172">
            <a:extLst>
              <a:ext uri="{FF2B5EF4-FFF2-40B4-BE49-F238E27FC236}">
                <a16:creationId xmlns:a16="http://schemas.microsoft.com/office/drawing/2014/main" id="{525657A1-6F76-6F39-17A7-1492E0FF0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1680" y1="56836" x2="26758" y2="41602"/>
                        <a14:backgroundMark x1="26758" y1="41602" x2="17969" y2="59570"/>
                        <a14:backgroundMark x1="20117" y1="56445" x2="29883" y2="43164"/>
                        <a14:backgroundMark x1="29883" y1="43164" x2="23242" y2="30664"/>
                        <a14:backgroundMark x1="23242" y1="30664" x2="20508" y2="29492"/>
                        <a14:backgroundMark x1="34375" y1="79688" x2="29492" y2="66406"/>
                        <a14:backgroundMark x1="26758" y1="38477" x2="33789" y2="38867"/>
                        <a14:backgroundMark x1="33789" y1="38867" x2="32813" y2="41992"/>
                        <a14:backgroundMark x1="33594" y1="41602" x2="33594" y2="41602"/>
                        <a14:backgroundMark x1="81250" y1="67383" x2="63281" y2="44531"/>
                        <a14:backgroundMark x1="63281" y1="44531" x2="75977" y2="40820"/>
                        <a14:backgroundMark x1="75977" y1="40820" x2="80664" y2="47461"/>
                        <a14:backgroundMark x1="49023" y1="16406" x2="46289" y2="33008"/>
                        <a14:backgroundMark x1="67383" y1="59961" x2="62109" y2="54883"/>
                        <a14:backgroundMark x1="62109" y1="54883" x2="72656" y2="62695"/>
                        <a14:backgroundMark x1="72656" y1="62695" x2="74609" y2="67578"/>
                        <a14:backgroundMark x1="74023" y1="67773" x2="74023" y2="67773"/>
                        <a14:backgroundMark x1="26953" y1="62305" x2="26953" y2="623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4523" y="-135791"/>
            <a:ext cx="1866900" cy="18669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72" name="TextBox 171">
            <a:extLst>
              <a:ext uri="{FF2B5EF4-FFF2-40B4-BE49-F238E27FC236}">
                <a16:creationId xmlns:a16="http://schemas.microsoft.com/office/drawing/2014/main" id="{176B608E-0C50-A1AC-15D6-D8CB53D53BB2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14B82A35-E31D-7BCD-43A9-EFDA75FA8940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3422298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301D109-EBA4-F052-0CC8-73DAAF3823DA}"/>
              </a:ext>
            </a:extLst>
          </p:cNvPr>
          <p:cNvGrpSpPr/>
          <p:nvPr/>
        </p:nvGrpSpPr>
        <p:grpSpPr>
          <a:xfrm>
            <a:off x="-11417" y="1249448"/>
            <a:ext cx="10380876" cy="824930"/>
            <a:chOff x="-322476" y="236571"/>
            <a:chExt cx="10380876" cy="82493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29DDB3A-EBDC-A11F-4946-882D44B89EE8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33025D8-C272-4438-B9F1-D48F6B71366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0FF8056D-9BD6-3696-C0D3-3A3B5CB2956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7DB557B-37E4-0000-455E-3CC51F8FF728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682D970-FDF3-CFCE-0D18-F5F3245E610B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A42A153-9EFF-FDC5-0CA6-1F7319A313A7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98F6D95-06E5-DEB0-66E9-F588F9EF4435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E2AC02D-0465-0CF6-35E1-4B1511D71BAC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29701BD-D3E6-657E-105B-A78046315E45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9384222-999D-FEC8-690B-2EEBFD907952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89635EEE-6051-F39F-A94C-82494B5C1A35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1E853CE1-C722-A49F-4139-3882E4B3A819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482F810-E590-EF5C-2AC7-DD3DC3821B05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DE33127-CE55-14D2-48B2-0620D9F260A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0B47245-2052-7CF0-C999-59842E771131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AA555AA-0589-2F81-E847-E55DF94F1D18}"/>
              </a:ext>
            </a:extLst>
          </p:cNvPr>
          <p:cNvGrpSpPr/>
          <p:nvPr/>
        </p:nvGrpSpPr>
        <p:grpSpPr>
          <a:xfrm>
            <a:off x="0" y="2564606"/>
            <a:ext cx="10380876" cy="824930"/>
            <a:chOff x="-322476" y="236571"/>
            <a:chExt cx="10380876" cy="82493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1409178-15C4-4DBB-6B02-EA28C2B83ABD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67BCC53-C9EB-A276-EB67-55502869BA7F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973F0A5-2A93-C476-7818-C9B08A44AAC1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0BBF3FB8-8CB8-A256-2D34-635EBA8FC737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1F5171B-2901-9C93-A452-1618D83A6056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BEAE9D64-BDB4-49D8-42A6-C497D3755B01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8ED2E434-0222-EB06-0F1F-78368D49BB8A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B4E88EA-8B22-39B5-8302-0EE01477C0C3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EB916DF-0F43-55CB-345A-40B50E4406F9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964F3C71-54D0-3C72-0404-1FD3F5408AE2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A6907CBC-3D2C-34B0-5294-4DED005DD4EF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55202E2-E9D2-BF54-02A9-974A5DA55DF4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CA578A5-C640-6CED-F031-6B243A198EED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EB710053-7C9A-7731-80FB-95EC8C947F4D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248C8A7-62E1-DCD1-06F3-9E7EC0AFFF2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82BE108-BCB4-DDB5-978F-17735E92F662}"/>
              </a:ext>
            </a:extLst>
          </p:cNvPr>
          <p:cNvGrpSpPr/>
          <p:nvPr/>
        </p:nvGrpSpPr>
        <p:grpSpPr>
          <a:xfrm>
            <a:off x="8815" y="3898926"/>
            <a:ext cx="10380876" cy="824930"/>
            <a:chOff x="-322476" y="236571"/>
            <a:chExt cx="10380876" cy="824930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0F7DCA9-0869-3DA1-AD70-D0779A51991C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548D0B06-AFE9-17CB-2517-3660CFB46604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4EE5A7E1-38A9-8C5B-86E3-2F31F13DE65C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705517D1-2221-530F-1EBA-EF6B8B21F3E7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B43196FC-5118-62B0-292C-424CA0CE79BA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67222FF5-AA99-A3C0-2A2E-11B4655FE37D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66525123-984B-3B06-074C-9453CA0B19AB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24414CFE-AEB4-FFC2-1C86-4F9896F3FCCE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17E7AAE1-F906-F371-DB5D-43F8D889517F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076C73B-D11A-9864-9687-6A27218EF693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EF42A466-1A72-9B73-1276-81897CBD2B19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246E85C4-FA00-BB47-C73E-BEAA244F0CF1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F14842C7-6BC3-19A5-F0F0-EF252F14E6EF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38E38ED8-018F-D0CF-F166-AA1094F5CC14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85D8ECDF-3582-CC47-B949-526E5B6F3BBC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7B6004-C1D8-6656-392D-B279454E8A31}"/>
              </a:ext>
            </a:extLst>
          </p:cNvPr>
          <p:cNvGrpSpPr/>
          <p:nvPr/>
        </p:nvGrpSpPr>
        <p:grpSpPr>
          <a:xfrm>
            <a:off x="8815" y="5188632"/>
            <a:ext cx="10380876" cy="824930"/>
            <a:chOff x="-322476" y="236571"/>
            <a:chExt cx="10380876" cy="82493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EC8AF410-35DA-33A8-C106-FB6445F77BB3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635BED82-921E-6694-0AA9-E1F7AF9222CA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ED4514E4-6CF9-18B2-5104-57F10F092B30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1F43D75-C962-FAB4-FC1E-4DAB23B3C98E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E3F37B23-3EAF-A2D4-FF11-0EFDA9D8EE92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2D19298-2701-0450-79A0-9C523BB79557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6E31C3-789D-91A5-31C6-E9100BC5995F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E1FADF4E-60F6-56A3-D851-FA67A99487FF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1C7BC6D9-A4AF-D704-EF5D-232596775CB4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981CA4C7-BF45-6880-5EBE-5DAE7CCAA4CC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9ECDA4BD-1A95-FDE9-8964-2AAEA7671BB8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C9437BF6-0106-35FB-7B5A-A03516DDD743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7907A4E-5983-CD6F-B07B-9FCB27570B9D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CF927800-61C7-DDB2-402D-FDE13912ACCE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CA864A9B-33EA-FD6D-1126-207D5A7705E7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C7D613B-ADC1-F218-AA8F-E34B7D16B73B}"/>
              </a:ext>
            </a:extLst>
          </p:cNvPr>
          <p:cNvGrpSpPr/>
          <p:nvPr/>
        </p:nvGrpSpPr>
        <p:grpSpPr>
          <a:xfrm>
            <a:off x="-1301" y="6522952"/>
            <a:ext cx="10380876" cy="824930"/>
            <a:chOff x="-322476" y="236571"/>
            <a:chExt cx="10380876" cy="824930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EEF9296A-88CD-11A6-307F-562AF0727153}"/>
                </a:ext>
              </a:extLst>
            </p:cNvPr>
            <p:cNvGrpSpPr/>
            <p:nvPr/>
          </p:nvGrpSpPr>
          <p:grpSpPr>
            <a:xfrm>
              <a:off x="5729929" y="236571"/>
              <a:ext cx="4328471" cy="824930"/>
              <a:chOff x="5681947" y="152263"/>
              <a:chExt cx="4328471" cy="824930"/>
            </a:xfrm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E026DC8-9665-4C77-6E15-820793846718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B67B103B-22F4-61DE-BB32-BA50FD2F7E36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C20360E1-EB3E-53FD-AEC2-24432B597E8C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834AC524-31C8-4572-ABB8-6CB5CF61F213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FC377DE2-CFC2-B6AE-D653-358E58BBD84E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D85FA42C-67BD-44CB-DD49-4B2C2DC2A723}"/>
                </a:ext>
              </a:extLst>
            </p:cNvPr>
            <p:cNvGrpSpPr/>
            <p:nvPr/>
          </p:nvGrpSpPr>
          <p:grpSpPr>
            <a:xfrm>
              <a:off x="1399506" y="236571"/>
              <a:ext cx="4328471" cy="824930"/>
              <a:chOff x="5681947" y="152263"/>
              <a:chExt cx="4328471" cy="824930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7E1FF70B-3CBB-0C32-55D3-796D940EC937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4817119D-680E-9FC1-8536-8C87880ABCE0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58FA028D-59F3-4445-8751-7142BF0E878A}"/>
                  </a:ext>
                </a:extLst>
              </p:cNvPr>
              <p:cNvSpPr/>
              <p:nvPr/>
            </p:nvSpPr>
            <p:spPr>
              <a:xfrm>
                <a:off x="742025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B21EB11-6E67-F261-C2B9-6CFA04929BF8}"/>
                  </a:ext>
                </a:extLst>
              </p:cNvPr>
              <p:cNvSpPr/>
              <p:nvPr/>
            </p:nvSpPr>
            <p:spPr>
              <a:xfrm>
                <a:off x="6550126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60104377-0586-A555-3958-CC9620F9992F}"/>
                  </a:ext>
                </a:extLst>
              </p:cNvPr>
              <p:cNvSpPr/>
              <p:nvPr/>
            </p:nvSpPr>
            <p:spPr>
              <a:xfrm>
                <a:off x="568194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397E3ECA-B57A-AEA1-D417-6528283E9DD7}"/>
                </a:ext>
              </a:extLst>
            </p:cNvPr>
            <p:cNvGrpSpPr/>
            <p:nvPr/>
          </p:nvGrpSpPr>
          <p:grpSpPr>
            <a:xfrm>
              <a:off x="-322476" y="236571"/>
              <a:ext cx="1720030" cy="824930"/>
              <a:chOff x="8290388" y="152263"/>
              <a:chExt cx="1720030" cy="824930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47B7019F-E4F4-F0B6-24B0-B3F4D629BF2D}"/>
                  </a:ext>
                </a:extLst>
              </p:cNvPr>
              <p:cNvSpPr/>
              <p:nvPr/>
            </p:nvSpPr>
            <p:spPr>
              <a:xfrm>
                <a:off x="9140287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352E1EE-C1E1-E644-6020-333890C88705}"/>
                  </a:ext>
                </a:extLst>
              </p:cNvPr>
              <p:cNvSpPr/>
              <p:nvPr/>
            </p:nvSpPr>
            <p:spPr>
              <a:xfrm>
                <a:off x="8290388" y="152263"/>
                <a:ext cx="870131" cy="824930"/>
              </a:xfrm>
              <a:custGeom>
                <a:avLst/>
                <a:gdLst>
                  <a:gd name="connsiteX0" fmla="*/ 0 w 1611086"/>
                  <a:gd name="connsiteY0" fmla="*/ 856750 h 929322"/>
                  <a:gd name="connsiteX1" fmla="*/ 1233715 w 1611086"/>
                  <a:gd name="connsiteY1" fmla="*/ 72979 h 929322"/>
                  <a:gd name="connsiteX2" fmla="*/ 145143 w 1611086"/>
                  <a:gd name="connsiteY2" fmla="*/ 131036 h 929322"/>
                  <a:gd name="connsiteX3" fmla="*/ 1611086 w 1611086"/>
                  <a:gd name="connsiteY3" fmla="*/ 929322 h 929322"/>
                  <a:gd name="connsiteX4" fmla="*/ 1611086 w 1611086"/>
                  <a:gd name="connsiteY4" fmla="*/ 929322 h 929322"/>
                  <a:gd name="connsiteX0" fmla="*/ 0 w 1611086"/>
                  <a:gd name="connsiteY0" fmla="*/ 784003 h 856575"/>
                  <a:gd name="connsiteX1" fmla="*/ 1233715 w 1611086"/>
                  <a:gd name="connsiteY1" fmla="*/ 232 h 856575"/>
                  <a:gd name="connsiteX2" fmla="*/ 1611086 w 1611086"/>
                  <a:gd name="connsiteY2" fmla="*/ 856575 h 856575"/>
                  <a:gd name="connsiteX3" fmla="*/ 1611086 w 1611086"/>
                  <a:gd name="connsiteY3" fmla="*/ 856575 h 856575"/>
                  <a:gd name="connsiteX0" fmla="*/ 0 w 1611086"/>
                  <a:gd name="connsiteY0" fmla="*/ 0 h 72572"/>
                  <a:gd name="connsiteX1" fmla="*/ 1611086 w 1611086"/>
                  <a:gd name="connsiteY1" fmla="*/ 72572 h 72572"/>
                  <a:gd name="connsiteX2" fmla="*/ 1611086 w 1611086"/>
                  <a:gd name="connsiteY2" fmla="*/ 72572 h 72572"/>
                  <a:gd name="connsiteX0" fmla="*/ 0 w 1611086"/>
                  <a:gd name="connsiteY0" fmla="*/ 705014 h 777586"/>
                  <a:gd name="connsiteX1" fmla="*/ 1611086 w 1611086"/>
                  <a:gd name="connsiteY1" fmla="*/ 777586 h 777586"/>
                  <a:gd name="connsiteX2" fmla="*/ 1611086 w 1611086"/>
                  <a:gd name="connsiteY2" fmla="*/ 777586 h 777586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1611086 w 1611086"/>
                  <a:gd name="connsiteY2" fmla="*/ 11520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2" fmla="*/ 870857 w 1611086"/>
                  <a:gd name="connsiteY2" fmla="*/ 1050469 h 1152069"/>
                  <a:gd name="connsiteX0" fmla="*/ 0 w 1611086"/>
                  <a:gd name="connsiteY0" fmla="*/ 1079497 h 1152069"/>
                  <a:gd name="connsiteX1" fmla="*/ 1611086 w 1611086"/>
                  <a:gd name="connsiteY1" fmla="*/ 1152069 h 1152069"/>
                  <a:gd name="connsiteX0" fmla="*/ 401400 w 1286771"/>
                  <a:gd name="connsiteY0" fmla="*/ 1119445 h 1119445"/>
                  <a:gd name="connsiteX1" fmla="*/ 1286771 w 1286771"/>
                  <a:gd name="connsiteY1" fmla="*/ 1104931 h 1119445"/>
                  <a:gd name="connsiteX0" fmla="*/ 0 w 885371"/>
                  <a:gd name="connsiteY0" fmla="*/ 975445 h 975445"/>
                  <a:gd name="connsiteX1" fmla="*/ 885371 w 885371"/>
                  <a:gd name="connsiteY1" fmla="*/ 960931 h 975445"/>
                  <a:gd name="connsiteX0" fmla="*/ 0 w 885371"/>
                  <a:gd name="connsiteY0" fmla="*/ 927487 h 927487"/>
                  <a:gd name="connsiteX1" fmla="*/ 885371 w 885371"/>
                  <a:gd name="connsiteY1" fmla="*/ 912973 h 927487"/>
                  <a:gd name="connsiteX0" fmla="*/ 0 w 885371"/>
                  <a:gd name="connsiteY0" fmla="*/ 880072 h 880072"/>
                  <a:gd name="connsiteX1" fmla="*/ 885371 w 885371"/>
                  <a:gd name="connsiteY1" fmla="*/ 865558 h 880072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44935 h 844935"/>
                  <a:gd name="connsiteX1" fmla="*/ 885371 w 885371"/>
                  <a:gd name="connsiteY1" fmla="*/ 830421 h 844935"/>
                  <a:gd name="connsiteX0" fmla="*/ 0 w 885371"/>
                  <a:gd name="connsiteY0" fmla="*/ 870207 h 870207"/>
                  <a:gd name="connsiteX1" fmla="*/ 885371 w 885371"/>
                  <a:gd name="connsiteY1" fmla="*/ 855693 h 870207"/>
                  <a:gd name="connsiteX0" fmla="*/ 0 w 870131"/>
                  <a:gd name="connsiteY0" fmla="*/ 873694 h 873694"/>
                  <a:gd name="connsiteX1" fmla="*/ 870131 w 870131"/>
                  <a:gd name="connsiteY1" fmla="*/ 851560 h 873694"/>
                  <a:gd name="connsiteX0" fmla="*/ 0 w 870131"/>
                  <a:gd name="connsiteY0" fmla="*/ 834937 h 834937"/>
                  <a:gd name="connsiteX1" fmla="*/ 870131 w 870131"/>
                  <a:gd name="connsiteY1" fmla="*/ 812803 h 834937"/>
                  <a:gd name="connsiteX0" fmla="*/ 0 w 870131"/>
                  <a:gd name="connsiteY0" fmla="*/ 824204 h 824930"/>
                  <a:gd name="connsiteX1" fmla="*/ 870131 w 870131"/>
                  <a:gd name="connsiteY1" fmla="*/ 824930 h 82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0131" h="824930">
                    <a:moveTo>
                      <a:pt x="0" y="824204"/>
                    </a:moveTo>
                    <a:cubicBezTo>
                      <a:pt x="2098040" y="-373345"/>
                      <a:pt x="-1394099" y="-171719"/>
                      <a:pt x="870131" y="824930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76" name="Picture 175">
            <a:extLst>
              <a:ext uri="{FF2B5EF4-FFF2-40B4-BE49-F238E27FC236}">
                <a16:creationId xmlns:a16="http://schemas.microsoft.com/office/drawing/2014/main" id="{C1392152-596D-FA7B-7469-FED547F91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89844" l="9961" r="89844">
                        <a14:foregroundMark x1="28906" y1="5859" x2="28906" y2="5859"/>
                        <a14:foregroundMark x1="74023" y1="4688" x2="74023" y2="4688"/>
                        <a14:foregroundMark x1="27930" y1="3125" x2="27930" y2="3125"/>
                        <a14:foregroundMark x1="75000" y1="2344" x2="75000" y2="23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59545" y="119148"/>
            <a:ext cx="1130300" cy="11303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8B9DD-387A-E3D2-2477-32A3FB82A57F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CB1E1-AB7E-1FE7-959B-F8B85206684B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110522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Flowchart: Extract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Extract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Extract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Extract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Extract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Extract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Extract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Extract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Extract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lowchart: Extract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flowChartExtract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7A721BE8-F012-21C9-09FA-1DACE5B88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0430" l="8984" r="89844">
                        <a14:foregroundMark x1="22461" y1="8398" x2="22461" y2="8398"/>
                        <a14:foregroundMark x1="41992" y1="90430" x2="41992" y2="90430"/>
                        <a14:foregroundMark x1="66211" y1="90039" x2="66211" y2="90039"/>
                        <a14:foregroundMark x1="8984" y1="62500" x2="8984" y2="62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06324" y="91052"/>
            <a:ext cx="1297552" cy="12975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C1A9B5-63B6-971C-32D8-C3399B57BFFE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3D5B9-96E5-D795-A0C6-F9F4D88F383C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731381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hexagon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289E596-2C7B-5571-83C3-2D2F7989B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08" b="92383" l="9961" r="89844">
                        <a14:foregroundMark x1="16602" y1="8984" x2="16602" y2="8984"/>
                        <a14:foregroundMark x1="85547" y1="8203" x2="85547" y2="8203"/>
                        <a14:foregroundMark x1="89648" y1="14063" x2="89648" y2="14063"/>
                        <a14:foregroundMark x1="9961" y1="14453" x2="9961" y2="14453"/>
                        <a14:foregroundMark x1="14453" y1="8398" x2="14453" y2="8398"/>
                        <a14:foregroundMark x1="43555" y1="92383" x2="43555" y2="923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3450" y="0"/>
            <a:ext cx="1182777" cy="118277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A7446C-86C2-0B90-474D-D46EB36F8F5A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3A63F3-611F-8AC8-F03C-C7B74BF705C4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304212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5E47D035-9F97-9EB5-74F6-90ED9527C4C5}"/>
              </a:ext>
            </a:extLst>
          </p:cNvPr>
          <p:cNvGrpSpPr/>
          <p:nvPr/>
        </p:nvGrpSpPr>
        <p:grpSpPr>
          <a:xfrm>
            <a:off x="0" y="3886200"/>
            <a:ext cx="10033000" cy="736600"/>
            <a:chOff x="127000" y="4495800"/>
            <a:chExt cx="10033000" cy="736600"/>
          </a:xfrm>
          <a:noFill/>
        </p:grpSpPr>
        <p:sp>
          <p:nvSpPr>
            <p:cNvPr id="21" name="Flowchart: Extract 20">
              <a:extLst>
                <a:ext uri="{FF2B5EF4-FFF2-40B4-BE49-F238E27FC236}">
                  <a16:creationId xmlns:a16="http://schemas.microsoft.com/office/drawing/2014/main" id="{4519F9BF-87CD-5ED3-2D3A-528AC0E5AF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Extract 21">
              <a:extLst>
                <a:ext uri="{FF2B5EF4-FFF2-40B4-BE49-F238E27FC236}">
                  <a16:creationId xmlns:a16="http://schemas.microsoft.com/office/drawing/2014/main" id="{8902C1ED-7E84-4D13-AA29-E704147932C8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Extract 22">
              <a:extLst>
                <a:ext uri="{FF2B5EF4-FFF2-40B4-BE49-F238E27FC236}">
                  <a16:creationId xmlns:a16="http://schemas.microsoft.com/office/drawing/2014/main" id="{B6C87BC1-2E6D-B8B4-3AC3-3478AEC80E9E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Extract 23">
              <a:extLst>
                <a:ext uri="{FF2B5EF4-FFF2-40B4-BE49-F238E27FC236}">
                  <a16:creationId xmlns:a16="http://schemas.microsoft.com/office/drawing/2014/main" id="{DD6A86A8-6BFE-697C-0211-8C883D66D9ED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Extract 24">
              <a:extLst>
                <a:ext uri="{FF2B5EF4-FFF2-40B4-BE49-F238E27FC236}">
                  <a16:creationId xmlns:a16="http://schemas.microsoft.com/office/drawing/2014/main" id="{6851FB48-5DAC-B305-A779-F6ED00C2DF56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E0052AAE-768A-125B-D363-F7276F07ABF4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Extract 26">
              <a:extLst>
                <a:ext uri="{FF2B5EF4-FFF2-40B4-BE49-F238E27FC236}">
                  <a16:creationId xmlns:a16="http://schemas.microsoft.com/office/drawing/2014/main" id="{90DE5CF8-3D63-A402-B898-237B24B50C97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6BAE4A7B-2568-A530-0B79-9C3DDFADF521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lowchart: Extract 32">
              <a:extLst>
                <a:ext uri="{FF2B5EF4-FFF2-40B4-BE49-F238E27FC236}">
                  <a16:creationId xmlns:a16="http://schemas.microsoft.com/office/drawing/2014/main" id="{8D10DD32-2150-C0C3-FB90-1DF75B4ED51E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lowchart: Extract 33">
              <a:extLst>
                <a:ext uri="{FF2B5EF4-FFF2-40B4-BE49-F238E27FC236}">
                  <a16:creationId xmlns:a16="http://schemas.microsoft.com/office/drawing/2014/main" id="{DF95CC5C-7D19-EC80-FFAE-82D9BFDC6C1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65DB15-0A8D-C186-3DDF-6CCEEF929107}"/>
              </a:ext>
            </a:extLst>
          </p:cNvPr>
          <p:cNvGrpSpPr/>
          <p:nvPr/>
        </p:nvGrpSpPr>
        <p:grpSpPr>
          <a:xfrm>
            <a:off x="0" y="5180524"/>
            <a:ext cx="10033000" cy="736600"/>
            <a:chOff x="127000" y="4495800"/>
            <a:chExt cx="10033000" cy="736600"/>
          </a:xfrm>
          <a:noFill/>
        </p:grpSpPr>
        <p:sp>
          <p:nvSpPr>
            <p:cNvPr id="37" name="Flowchart: Extract 36">
              <a:extLst>
                <a:ext uri="{FF2B5EF4-FFF2-40B4-BE49-F238E27FC236}">
                  <a16:creationId xmlns:a16="http://schemas.microsoft.com/office/drawing/2014/main" id="{1B641061-1F52-0720-5FA6-FF7C48977E18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lowchart: Extract 37">
              <a:extLst>
                <a:ext uri="{FF2B5EF4-FFF2-40B4-BE49-F238E27FC236}">
                  <a16:creationId xmlns:a16="http://schemas.microsoft.com/office/drawing/2014/main" id="{8CBAEEE9-A9B8-9FB6-17C6-CFE8D1E46F3F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Extract 38">
              <a:extLst>
                <a:ext uri="{FF2B5EF4-FFF2-40B4-BE49-F238E27FC236}">
                  <a16:creationId xmlns:a16="http://schemas.microsoft.com/office/drawing/2014/main" id="{2F8455D6-EF5A-F796-4FC8-29934FBFD9E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lowchart: Extract 39">
              <a:extLst>
                <a:ext uri="{FF2B5EF4-FFF2-40B4-BE49-F238E27FC236}">
                  <a16:creationId xmlns:a16="http://schemas.microsoft.com/office/drawing/2014/main" id="{B252B5D5-DD4B-DAF0-7C56-5095618F8B48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lowchart: Extract 40">
              <a:extLst>
                <a:ext uri="{FF2B5EF4-FFF2-40B4-BE49-F238E27FC236}">
                  <a16:creationId xmlns:a16="http://schemas.microsoft.com/office/drawing/2014/main" id="{03755CA8-E957-8418-53FB-7F458303052E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Extract 41">
              <a:extLst>
                <a:ext uri="{FF2B5EF4-FFF2-40B4-BE49-F238E27FC236}">
                  <a16:creationId xmlns:a16="http://schemas.microsoft.com/office/drawing/2014/main" id="{90F0AE5E-B70D-DEC4-A21D-EBD933C99200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Extract 42">
              <a:extLst>
                <a:ext uri="{FF2B5EF4-FFF2-40B4-BE49-F238E27FC236}">
                  <a16:creationId xmlns:a16="http://schemas.microsoft.com/office/drawing/2014/main" id="{01DD73D7-04BC-4C6D-C0EF-3B101BDC86E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Extract 43">
              <a:extLst>
                <a:ext uri="{FF2B5EF4-FFF2-40B4-BE49-F238E27FC236}">
                  <a16:creationId xmlns:a16="http://schemas.microsoft.com/office/drawing/2014/main" id="{57EF08C4-1501-EA9C-45D1-4CA590263064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lowchart: Extract 44">
              <a:extLst>
                <a:ext uri="{FF2B5EF4-FFF2-40B4-BE49-F238E27FC236}">
                  <a16:creationId xmlns:a16="http://schemas.microsoft.com/office/drawing/2014/main" id="{0F869E72-8BAF-7AE7-04C1-A048629BC43A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Extract 45">
              <a:extLst>
                <a:ext uri="{FF2B5EF4-FFF2-40B4-BE49-F238E27FC236}">
                  <a16:creationId xmlns:a16="http://schemas.microsoft.com/office/drawing/2014/main" id="{CF32C456-99E5-5451-4CFB-2039AB2564D9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CFA6BE-0A8F-9E22-7C85-F67C66035568}"/>
              </a:ext>
            </a:extLst>
          </p:cNvPr>
          <p:cNvGrpSpPr/>
          <p:nvPr/>
        </p:nvGrpSpPr>
        <p:grpSpPr>
          <a:xfrm>
            <a:off x="0" y="6474848"/>
            <a:ext cx="10033000" cy="736600"/>
            <a:chOff x="127000" y="4495800"/>
            <a:chExt cx="10033000" cy="736600"/>
          </a:xfrm>
          <a:noFill/>
        </p:grpSpPr>
        <p:sp>
          <p:nvSpPr>
            <p:cNvPr id="48" name="Flowchart: Extract 47">
              <a:extLst>
                <a:ext uri="{FF2B5EF4-FFF2-40B4-BE49-F238E27FC236}">
                  <a16:creationId xmlns:a16="http://schemas.microsoft.com/office/drawing/2014/main" id="{3EF7CFCF-94B1-D79A-AEA0-67CC07FEFE22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Extract 48">
              <a:extLst>
                <a:ext uri="{FF2B5EF4-FFF2-40B4-BE49-F238E27FC236}">
                  <a16:creationId xmlns:a16="http://schemas.microsoft.com/office/drawing/2014/main" id="{4F32B9D5-23EB-1C3E-649B-FD63B7ADA24B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Extract 49">
              <a:extLst>
                <a:ext uri="{FF2B5EF4-FFF2-40B4-BE49-F238E27FC236}">
                  <a16:creationId xmlns:a16="http://schemas.microsoft.com/office/drawing/2014/main" id="{B8E7AC26-CF85-05FC-C1FF-83A62709B4DD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Extract 50">
              <a:extLst>
                <a:ext uri="{FF2B5EF4-FFF2-40B4-BE49-F238E27FC236}">
                  <a16:creationId xmlns:a16="http://schemas.microsoft.com/office/drawing/2014/main" id="{61B3D32A-EDD6-4CEA-5607-DCC43300A472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Extract 51">
              <a:extLst>
                <a:ext uri="{FF2B5EF4-FFF2-40B4-BE49-F238E27FC236}">
                  <a16:creationId xmlns:a16="http://schemas.microsoft.com/office/drawing/2014/main" id="{5A725986-8AA8-1880-0170-1CC39C898A3B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lowchart: Extract 52">
              <a:extLst>
                <a:ext uri="{FF2B5EF4-FFF2-40B4-BE49-F238E27FC236}">
                  <a16:creationId xmlns:a16="http://schemas.microsoft.com/office/drawing/2014/main" id="{DB2F9A97-C93A-455E-EA5C-438CEA820CE5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lowchart: Extract 53">
              <a:extLst>
                <a:ext uri="{FF2B5EF4-FFF2-40B4-BE49-F238E27FC236}">
                  <a16:creationId xmlns:a16="http://schemas.microsoft.com/office/drawing/2014/main" id="{969EC77E-7D5A-3057-53D7-BAA7DBD1240D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Extract 54">
              <a:extLst>
                <a:ext uri="{FF2B5EF4-FFF2-40B4-BE49-F238E27FC236}">
                  <a16:creationId xmlns:a16="http://schemas.microsoft.com/office/drawing/2014/main" id="{2D720E62-842B-93B2-60D2-5955C225ADAC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Extract 55">
              <a:extLst>
                <a:ext uri="{FF2B5EF4-FFF2-40B4-BE49-F238E27FC236}">
                  <a16:creationId xmlns:a16="http://schemas.microsoft.com/office/drawing/2014/main" id="{93496241-BD7E-B8F2-63F4-5A39C7D969CC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lowchart: Extract 56">
              <a:extLst>
                <a:ext uri="{FF2B5EF4-FFF2-40B4-BE49-F238E27FC236}">
                  <a16:creationId xmlns:a16="http://schemas.microsoft.com/office/drawing/2014/main" id="{7118A2F5-514B-039F-1285-9D57591EABC0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9A1EF9B-110D-2FA2-ACAB-4831E6AFEBAC}"/>
              </a:ext>
            </a:extLst>
          </p:cNvPr>
          <p:cNvGrpSpPr/>
          <p:nvPr/>
        </p:nvGrpSpPr>
        <p:grpSpPr>
          <a:xfrm>
            <a:off x="25400" y="1297552"/>
            <a:ext cx="10033000" cy="736600"/>
            <a:chOff x="127000" y="4495800"/>
            <a:chExt cx="10033000" cy="736600"/>
          </a:xfrm>
          <a:noFill/>
        </p:grpSpPr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0726D93A-D946-FD4B-6B15-F9F22984C3C4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448AABB-73CB-E9BD-BE5D-693CBB1D7B47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>
              <a:extLst>
                <a:ext uri="{FF2B5EF4-FFF2-40B4-BE49-F238E27FC236}">
                  <a16:creationId xmlns:a16="http://schemas.microsoft.com/office/drawing/2014/main" id="{37E34B0D-59E1-0E45-2F43-2CAC44802B90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ADC6BA01-8914-664E-1E81-C1FFF270DD15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88C7C3EA-82E5-542B-4A53-15E0A68068EF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4BF0CAE1-C1BE-1CD4-10CA-D7D6D46C9D22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Hexagon 75">
              <a:extLst>
                <a:ext uri="{FF2B5EF4-FFF2-40B4-BE49-F238E27FC236}">
                  <a16:creationId xmlns:a16="http://schemas.microsoft.com/office/drawing/2014/main" id="{576BC2C7-E46E-D363-09F0-91F0C2264DBA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7B253F98-28DB-8C0B-02ED-0C31514FB316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2A99945D-203A-4182-AB19-73B56BCF9AE0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5529452D-DD71-ADAF-06E0-B67971E2D8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0E4D957-6E78-0BF4-A4C3-7EE5BFE72E57}"/>
              </a:ext>
            </a:extLst>
          </p:cNvPr>
          <p:cNvGrpSpPr/>
          <p:nvPr/>
        </p:nvGrpSpPr>
        <p:grpSpPr>
          <a:xfrm>
            <a:off x="25400" y="2591876"/>
            <a:ext cx="10033000" cy="736600"/>
            <a:chOff x="127000" y="4495800"/>
            <a:chExt cx="10033000" cy="736600"/>
          </a:xfrm>
          <a:noFill/>
        </p:grpSpPr>
        <p:sp>
          <p:nvSpPr>
            <p:cNvPr id="81" name="Flowchart: Extract 80">
              <a:extLst>
                <a:ext uri="{FF2B5EF4-FFF2-40B4-BE49-F238E27FC236}">
                  <a16:creationId xmlns:a16="http://schemas.microsoft.com/office/drawing/2014/main" id="{5869793B-D2FD-C7ED-5CDB-A0CBC84F69D1}"/>
                </a:ext>
              </a:extLst>
            </p:cNvPr>
            <p:cNvSpPr/>
            <p:nvPr/>
          </p:nvSpPr>
          <p:spPr>
            <a:xfrm>
              <a:off x="31369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Extract 81">
              <a:extLst>
                <a:ext uri="{FF2B5EF4-FFF2-40B4-BE49-F238E27FC236}">
                  <a16:creationId xmlns:a16="http://schemas.microsoft.com/office/drawing/2014/main" id="{71C37C2F-BB5E-AF9D-1210-57B5182110B0}"/>
                </a:ext>
              </a:extLst>
            </p:cNvPr>
            <p:cNvSpPr/>
            <p:nvPr/>
          </p:nvSpPr>
          <p:spPr>
            <a:xfrm>
              <a:off x="41402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Extract 82">
              <a:extLst>
                <a:ext uri="{FF2B5EF4-FFF2-40B4-BE49-F238E27FC236}">
                  <a16:creationId xmlns:a16="http://schemas.microsoft.com/office/drawing/2014/main" id="{883BAFC5-82FC-EA7A-27F8-EFA4B3BEC57A}"/>
                </a:ext>
              </a:extLst>
            </p:cNvPr>
            <p:cNvSpPr/>
            <p:nvPr/>
          </p:nvSpPr>
          <p:spPr>
            <a:xfrm>
              <a:off x="51435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Extract 83">
              <a:extLst>
                <a:ext uri="{FF2B5EF4-FFF2-40B4-BE49-F238E27FC236}">
                  <a16:creationId xmlns:a16="http://schemas.microsoft.com/office/drawing/2014/main" id="{E8E26FA7-6FA6-36D2-CC79-F6C172912079}"/>
                </a:ext>
              </a:extLst>
            </p:cNvPr>
            <p:cNvSpPr/>
            <p:nvPr/>
          </p:nvSpPr>
          <p:spPr>
            <a:xfrm>
              <a:off x="61468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Extract 84">
              <a:extLst>
                <a:ext uri="{FF2B5EF4-FFF2-40B4-BE49-F238E27FC236}">
                  <a16:creationId xmlns:a16="http://schemas.microsoft.com/office/drawing/2014/main" id="{492634C6-B0F4-0B28-4838-9665C8ABEF57}"/>
                </a:ext>
              </a:extLst>
            </p:cNvPr>
            <p:cNvSpPr/>
            <p:nvPr/>
          </p:nvSpPr>
          <p:spPr>
            <a:xfrm>
              <a:off x="71501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Extract 85">
              <a:extLst>
                <a:ext uri="{FF2B5EF4-FFF2-40B4-BE49-F238E27FC236}">
                  <a16:creationId xmlns:a16="http://schemas.microsoft.com/office/drawing/2014/main" id="{A2FFAE5B-D039-2035-0DDD-DDA1EE72BF6B}"/>
                </a:ext>
              </a:extLst>
            </p:cNvPr>
            <p:cNvSpPr/>
            <p:nvPr/>
          </p:nvSpPr>
          <p:spPr>
            <a:xfrm>
              <a:off x="81534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Extract 86">
              <a:extLst>
                <a:ext uri="{FF2B5EF4-FFF2-40B4-BE49-F238E27FC236}">
                  <a16:creationId xmlns:a16="http://schemas.microsoft.com/office/drawing/2014/main" id="{9A29BC5F-20CF-7DD9-C189-E6F98BEEE396}"/>
                </a:ext>
              </a:extLst>
            </p:cNvPr>
            <p:cNvSpPr/>
            <p:nvPr/>
          </p:nvSpPr>
          <p:spPr>
            <a:xfrm>
              <a:off x="91567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Extract 87">
              <a:extLst>
                <a:ext uri="{FF2B5EF4-FFF2-40B4-BE49-F238E27FC236}">
                  <a16:creationId xmlns:a16="http://schemas.microsoft.com/office/drawing/2014/main" id="{60E98DA3-AACB-B3E8-DDA6-750CDAB099CB}"/>
                </a:ext>
              </a:extLst>
            </p:cNvPr>
            <p:cNvSpPr/>
            <p:nvPr/>
          </p:nvSpPr>
          <p:spPr>
            <a:xfrm>
              <a:off x="1270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Extract 88">
              <a:extLst>
                <a:ext uri="{FF2B5EF4-FFF2-40B4-BE49-F238E27FC236}">
                  <a16:creationId xmlns:a16="http://schemas.microsoft.com/office/drawing/2014/main" id="{EC60BC25-2727-0CC8-FCF9-6EDC4BE50E07}"/>
                </a:ext>
              </a:extLst>
            </p:cNvPr>
            <p:cNvSpPr/>
            <p:nvPr/>
          </p:nvSpPr>
          <p:spPr>
            <a:xfrm>
              <a:off x="11303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Extract 89">
              <a:extLst>
                <a:ext uri="{FF2B5EF4-FFF2-40B4-BE49-F238E27FC236}">
                  <a16:creationId xmlns:a16="http://schemas.microsoft.com/office/drawing/2014/main" id="{5E9A4B68-F388-7793-B203-40B7B5F1F41A}"/>
                </a:ext>
              </a:extLst>
            </p:cNvPr>
            <p:cNvSpPr/>
            <p:nvPr/>
          </p:nvSpPr>
          <p:spPr>
            <a:xfrm>
              <a:off x="2133600" y="4495800"/>
              <a:ext cx="1003300" cy="736600"/>
            </a:xfrm>
            <a:prstGeom prst="star7">
              <a:avLst/>
            </a:prstGeom>
            <a:grp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BA0BD0F-C3CC-3D3D-4D08-5E139D57A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125" y1="10156" x2="28125" y2="10156"/>
                        <a14:foregroundMark x1="73438" y1="9961" x2="73438" y2="9961"/>
                        <a14:backgroundMark x1="19727" y1="74805" x2="28320" y2="42773"/>
                        <a14:backgroundMark x1="28320" y1="42773" x2="23047" y2="29297"/>
                        <a14:backgroundMark x1="23047" y1="29297" x2="17773" y2="24219"/>
                        <a14:backgroundMark x1="82031" y1="76563" x2="74609" y2="55469"/>
                        <a14:backgroundMark x1="74609" y1="55469" x2="82031" y2="26172"/>
                        <a14:backgroundMark x1="50195" y1="28906" x2="50977" y2="10547"/>
                        <a14:backgroundMark x1="75977" y1="83398" x2="60938" y2="93750"/>
                        <a14:backgroundMark x1="60938" y1="93750" x2="26563" y2="84961"/>
                        <a14:backgroundMark x1="26563" y1="84961" x2="24023" y2="82813"/>
                        <a14:backgroundMark x1="78711" y1="77734" x2="74609" y2="30859"/>
                        <a14:backgroundMark x1="74609" y1="30859" x2="78711" y2="26563"/>
                        <a14:backgroundMark x1="20898" y1="66211" x2="29102" y2="55664"/>
                        <a14:backgroundMark x1="29102" y1="55664" x2="30469" y2="45508"/>
                        <a14:backgroundMark x1="30469" y1="45508" x2="24805" y2="31641"/>
                        <a14:backgroundMark x1="24805" y1="31641" x2="23438" y2="29883"/>
                        <a14:backgroundMark x1="69141" y1="81250" x2="69531" y2="79297"/>
                        <a14:backgroundMark x1="69141" y1="79297" x2="67773" y2="816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55000" y="-60272"/>
            <a:ext cx="1600200" cy="16002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A5F8B8-76B5-1066-50D6-AB4B8C70026F}"/>
              </a:ext>
            </a:extLst>
          </p:cNvPr>
          <p:cNvSpPr txBox="1"/>
          <p:nvPr/>
        </p:nvSpPr>
        <p:spPr>
          <a:xfrm>
            <a:off x="420743" y="244861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11FDD8-8797-F1FD-0AA3-B48F1520D3BC}"/>
              </a:ext>
            </a:extLst>
          </p:cNvPr>
          <p:cNvSpPr txBox="1"/>
          <p:nvPr/>
        </p:nvSpPr>
        <p:spPr>
          <a:xfrm>
            <a:off x="4614028" y="37655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Lines &amp; Shapes</a:t>
            </a:r>
          </a:p>
        </p:txBody>
      </p:sp>
    </p:spTree>
    <p:extLst>
      <p:ext uri="{BB962C8B-B14F-4D97-AF65-F5344CB8AC3E}">
        <p14:creationId xmlns:p14="http://schemas.microsoft.com/office/powerpoint/2010/main" val="100155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</TotalTime>
  <Words>77</Words>
  <Application>Microsoft Office PowerPoint</Application>
  <PresentationFormat>Custom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38</cp:revision>
  <dcterms:created xsi:type="dcterms:W3CDTF">2025-02-24T18:33:22Z</dcterms:created>
  <dcterms:modified xsi:type="dcterms:W3CDTF">2025-02-24T21:10:15Z</dcterms:modified>
</cp:coreProperties>
</file>

<file path=docProps/thumbnail.jpeg>
</file>